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37" r:id="rId4"/>
    <p:sldId id="338" r:id="rId5"/>
    <p:sldId id="339" r:id="rId6"/>
    <p:sldId id="340" r:id="rId7"/>
    <p:sldId id="333" r:id="rId8"/>
    <p:sldId id="341" r:id="rId9"/>
    <p:sldId id="271" r:id="rId10"/>
    <p:sldId id="259" r:id="rId11"/>
    <p:sldId id="258" r:id="rId12"/>
    <p:sldId id="260" r:id="rId13"/>
    <p:sldId id="261" r:id="rId14"/>
    <p:sldId id="262" r:id="rId15"/>
    <p:sldId id="263" r:id="rId16"/>
    <p:sldId id="264" r:id="rId17"/>
    <p:sldId id="343" r:id="rId18"/>
    <p:sldId id="265" r:id="rId19"/>
    <p:sldId id="334" r:id="rId20"/>
    <p:sldId id="342" r:id="rId21"/>
    <p:sldId id="257" r:id="rId22"/>
    <p:sldId id="266" r:id="rId23"/>
    <p:sldId id="276" r:id="rId24"/>
    <p:sldId id="273" r:id="rId25"/>
    <p:sldId id="274" r:id="rId26"/>
    <p:sldId id="275" r:id="rId27"/>
    <p:sldId id="277" r:id="rId28"/>
    <p:sldId id="278" r:id="rId29"/>
    <p:sldId id="279" r:id="rId30"/>
    <p:sldId id="280" r:id="rId31"/>
    <p:sldId id="281" r:id="rId32"/>
    <p:sldId id="344" r:id="rId33"/>
    <p:sldId id="345" r:id="rId34"/>
    <p:sldId id="299" r:id="rId35"/>
    <p:sldId id="298" r:id="rId36"/>
    <p:sldId id="272" r:id="rId37"/>
    <p:sldId id="287" r:id="rId38"/>
    <p:sldId id="282" r:id="rId39"/>
    <p:sldId id="288" r:id="rId40"/>
    <p:sldId id="289" r:id="rId41"/>
    <p:sldId id="290" r:id="rId42"/>
    <p:sldId id="291" r:id="rId43"/>
    <p:sldId id="292" r:id="rId44"/>
    <p:sldId id="293" r:id="rId45"/>
    <p:sldId id="294" r:id="rId46"/>
    <p:sldId id="295" r:id="rId47"/>
    <p:sldId id="296" r:id="rId48"/>
    <p:sldId id="297" r:id="rId49"/>
    <p:sldId id="300" r:id="rId50"/>
    <p:sldId id="312" r:id="rId51"/>
    <p:sldId id="302" r:id="rId52"/>
    <p:sldId id="303" r:id="rId53"/>
    <p:sldId id="304" r:id="rId54"/>
    <p:sldId id="305" r:id="rId55"/>
    <p:sldId id="308" r:id="rId56"/>
    <p:sldId id="306" r:id="rId57"/>
    <p:sldId id="307" r:id="rId58"/>
    <p:sldId id="310" r:id="rId59"/>
    <p:sldId id="309" r:id="rId60"/>
    <p:sldId id="301" r:id="rId61"/>
    <p:sldId id="311" r:id="rId62"/>
    <p:sldId id="313" r:id="rId63"/>
    <p:sldId id="315" r:id="rId64"/>
    <p:sldId id="316" r:id="rId65"/>
    <p:sldId id="323" r:id="rId66"/>
    <p:sldId id="317" r:id="rId67"/>
    <p:sldId id="319" r:id="rId68"/>
    <p:sldId id="318" r:id="rId69"/>
    <p:sldId id="320" r:id="rId70"/>
    <p:sldId id="321" r:id="rId71"/>
    <p:sldId id="322" r:id="rId72"/>
    <p:sldId id="327" r:id="rId73"/>
    <p:sldId id="325" r:id="rId74"/>
    <p:sldId id="326" r:id="rId75"/>
    <p:sldId id="331" r:id="rId76"/>
    <p:sldId id="332" r:id="rId77"/>
    <p:sldId id="314" r:id="rId78"/>
    <p:sldId id="328" r:id="rId79"/>
    <p:sldId id="330" r:id="rId80"/>
    <p:sldId id="329" r:id="rId81"/>
    <p:sldId id="324" r:id="rId8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3" autoAdjust="0"/>
    <p:restoredTop sz="94660"/>
  </p:normalViewPr>
  <p:slideViewPr>
    <p:cSldViewPr>
      <p:cViewPr varScale="1">
        <p:scale>
          <a:sx n="67" d="100"/>
          <a:sy n="67" d="100"/>
        </p:scale>
        <p:origin x="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875541F-2229-464D-B46D-B842A8208CCB}" type="datetimeFigureOut">
              <a:rPr lang="fr-FR" smtClean="0"/>
              <a:t>10/10/2016</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817D64F3-1D85-44F9-AFD3-C05EEDFCBBBA}"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5541F-2229-464D-B46D-B842A8208CCB}" type="datetimeFigureOut">
              <a:rPr lang="fr-FR" smtClean="0"/>
              <a:t>10/10/2016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7D64F3-1D85-44F9-AFD3-C05EEDFCBBB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75541F-2229-464D-B46D-B842A8208CCB}" type="datetimeFigureOut">
              <a:rPr lang="fr-FR" smtClean="0"/>
              <a:t>10/10/2016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7D64F3-1D85-44F9-AFD3-C05EEDFCBBBA}"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75541F-2229-464D-B46D-B842A8208CCB}" type="datetimeFigureOut">
              <a:rPr lang="fr-FR" smtClean="0"/>
              <a:t>10/10/2016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7D64F3-1D85-44F9-AFD3-C05EEDFCBBBA}" type="slidenum">
              <a:rPr lang="fr-FR" smtClean="0"/>
              <a:t>‹#›</a:t>
            </a:fld>
            <a:endParaRPr lang="fr-F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75541F-2229-464D-B46D-B842A8208CCB}" type="datetimeFigureOut">
              <a:rPr lang="fr-FR" smtClean="0"/>
              <a:t>10/10/2016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7D64F3-1D85-44F9-AFD3-C05EEDFCBBBA}" type="slidenum">
              <a:rPr lang="fr-FR" smtClean="0"/>
              <a:t>‹#›</a:t>
            </a:fld>
            <a:endParaRPr lang="fr-F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875541F-2229-464D-B46D-B842A8208CCB}" type="datetimeFigureOut">
              <a:rPr lang="fr-FR" smtClean="0"/>
              <a:t>10/10/2016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7D64F3-1D85-44F9-AFD3-C05EEDFCBBBA}"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875541F-2229-464D-B46D-B842A8208CCB}" type="datetimeFigureOut">
              <a:rPr lang="fr-FR" smtClean="0"/>
              <a:t>10/10/2016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7D64F3-1D85-44F9-AFD3-C05EEDFCBBB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5541F-2229-464D-B46D-B842A8208CCB}" type="datetimeFigureOut">
              <a:rPr lang="fr-FR" smtClean="0"/>
              <a:t>10/10/2016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7D64F3-1D85-44F9-AFD3-C05EEDFCBBBA}" type="slidenum">
              <a:rPr lang="fr-FR" smtClean="0"/>
              <a:t>‹#›</a:t>
            </a:fld>
            <a:endParaRPr lang="fr-F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875541F-2229-464D-B46D-B842A8208CCB}" type="datetimeFigureOut">
              <a:rPr lang="fr-FR" smtClean="0"/>
              <a:t>10/10/2016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7D64F3-1D85-44F9-AFD3-C05EEDFCBBBA}"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5541F-2229-464D-B46D-B842A8208CCB}" type="datetimeFigureOut">
              <a:rPr lang="fr-FR" smtClean="0"/>
              <a:t>10/10/2016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7D64F3-1D85-44F9-AFD3-C05EEDFCBBBA}"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5541F-2229-464D-B46D-B842A8208CCB}" type="datetimeFigureOut">
              <a:rPr lang="fr-FR" smtClean="0"/>
              <a:t>10/10/2016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7D64F3-1D85-44F9-AFD3-C05EEDFCBBBA}"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875541F-2229-464D-B46D-B842A8208CCB}" type="datetimeFigureOut">
              <a:rPr lang="fr-FR" smtClean="0"/>
              <a:t>10/10/2016</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17D64F3-1D85-44F9-AFD3-C05EEDFCBBBA}"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les_couleurs2.pptx" TargetMode="External"/><Relationship Id="rId1" Type="http://schemas.openxmlformats.org/officeDocument/2006/relationships/slideLayout" Target="../slideLayouts/slideLayout2.xml"/><Relationship Id="rId6" Type="http://schemas.openxmlformats.org/officeDocument/2006/relationships/hyperlink" Target="https://www.youtube.com/watch?v=nXJxqNK337c" TargetMode="External"/><Relationship Id="rId5" Type="http://schemas.openxmlformats.org/officeDocument/2006/relationships/image" Target="../media/image17.png"/><Relationship Id="rId4" Type="http://schemas.openxmlformats.org/officeDocument/2006/relationships/hyperlink" Target="https://www.youtube.com/watch?v=qPPIT1nbe7Q"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4kNeFGBAc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FAHXJwUGKI&amp;index=1&amp;list=PLzo84HZFY5guKKBOFgKyDGpTwLF33meeh"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digitaldialects.com/French/tobetohave.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9iKTOKidwE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youtube.com/watch?v=uLa5OZcsDl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5I8KNtyZb4g"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quizlet.com/29355/french-faire-verb-flash-card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youtube.com/watch?v=Y-4f9iLJJzk&amp;index=9&amp;list=PL03077000822753A3"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QDKGL9BsUG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 </a:t>
            </a:r>
            <a:r>
              <a:rPr lang="en-US" dirty="0" err="1" smtClean="0"/>
              <a:t>verbes</a:t>
            </a:r>
            <a:r>
              <a:rPr lang="en-US" dirty="0" smtClean="0"/>
              <a:t> </a:t>
            </a:r>
            <a:r>
              <a:rPr lang="en-US" dirty="0" err="1" smtClean="0"/>
              <a:t>Importants</a:t>
            </a:r>
            <a:endParaRPr lang="fr-FR" dirty="0"/>
          </a:p>
        </p:txBody>
      </p:sp>
      <p:sp>
        <p:nvSpPr>
          <p:cNvPr id="3" name="Subtitle 2"/>
          <p:cNvSpPr>
            <a:spLocks noGrp="1"/>
          </p:cNvSpPr>
          <p:nvPr>
            <p:ph type="subTitle" idx="1"/>
          </p:nvPr>
        </p:nvSpPr>
        <p:spPr/>
        <p:txBody>
          <a:bodyPr/>
          <a:lstStyle/>
          <a:p>
            <a:r>
              <a:rPr lang="en-US" dirty="0" err="1" smtClean="0"/>
              <a:t>Avoir</a:t>
            </a:r>
            <a:r>
              <a:rPr lang="en-US" dirty="0" smtClean="0"/>
              <a:t>-</a:t>
            </a:r>
            <a:r>
              <a:rPr lang="en-US" dirty="0" err="1" smtClean="0"/>
              <a:t>Être</a:t>
            </a:r>
            <a:r>
              <a:rPr lang="en-US" dirty="0" smtClean="0"/>
              <a:t>-</a:t>
            </a:r>
            <a:r>
              <a:rPr lang="en-US" dirty="0" err="1" smtClean="0"/>
              <a:t>Aller</a:t>
            </a:r>
            <a:r>
              <a:rPr lang="en-US" dirty="0" smtClean="0"/>
              <a:t>-Faire-</a:t>
            </a:r>
            <a:r>
              <a:rPr lang="en-US" dirty="0" err="1" smtClean="0"/>
              <a:t>Pouvoir</a:t>
            </a:r>
            <a:endParaRPr lang="fr-FR" dirty="0"/>
          </a:p>
        </p:txBody>
      </p:sp>
    </p:spTree>
    <p:extLst>
      <p:ext uri="{BB962C8B-B14F-4D97-AF65-F5344CB8AC3E}">
        <p14:creationId xmlns:p14="http://schemas.microsoft.com/office/powerpoint/2010/main" val="246856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ovale</a:t>
            </a:r>
            <a:endParaRPr lang="fr-FR" dirty="0"/>
          </a:p>
        </p:txBody>
      </p:sp>
      <p:sp>
        <p:nvSpPr>
          <p:cNvPr id="3" name="Content Placeholder 2"/>
          <p:cNvSpPr>
            <a:spLocks noGrp="1"/>
          </p:cNvSpPr>
          <p:nvPr>
            <p:ph idx="1"/>
          </p:nvPr>
        </p:nvSpPr>
        <p:spPr/>
        <p:txBody>
          <a:bodyPr/>
          <a:lstStyle/>
          <a:p>
            <a:endParaRPr lang="fr-FR"/>
          </a:p>
        </p:txBody>
      </p:sp>
      <p:pic>
        <p:nvPicPr>
          <p:cNvPr id="2050" name="Picture 2" descr="C:\Users\Asetree\AppData\Local\Microsoft\Windows\Temporary Internet Files\Content.IE5\TCRANRI9\MC9001235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438400"/>
            <a:ext cx="6038393" cy="307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93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cercle</a:t>
            </a:r>
            <a:endParaRPr lang="fr-FR" dirty="0"/>
          </a:p>
        </p:txBody>
      </p:sp>
      <p:pic>
        <p:nvPicPr>
          <p:cNvPr id="1026" name="Picture 2" descr="C:\Users\Asetree\AppData\Local\Microsoft\Windows\Temporary Internet Files\Content.IE5\AIEZJ9NA\MP90043926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41289" y="2438400"/>
            <a:ext cx="406142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triangle</a:t>
            </a:r>
            <a:endParaRPr lang="fr-FR" dirty="0"/>
          </a:p>
        </p:txBody>
      </p:sp>
      <p:sp>
        <p:nvSpPr>
          <p:cNvPr id="3" name="Content Placeholder 2"/>
          <p:cNvSpPr>
            <a:spLocks noGrp="1"/>
          </p:cNvSpPr>
          <p:nvPr>
            <p:ph idx="1"/>
          </p:nvPr>
        </p:nvSpPr>
        <p:spPr/>
        <p:txBody>
          <a:bodyPr/>
          <a:lstStyle/>
          <a:p>
            <a:endParaRPr lang="fr-FR"/>
          </a:p>
        </p:txBody>
      </p:sp>
      <p:sp>
        <p:nvSpPr>
          <p:cNvPr id="4" name="PubTriangle"/>
          <p:cNvSpPr>
            <a:spLocks noEditPoints="1" noChangeArrowheads="1"/>
          </p:cNvSpPr>
          <p:nvPr/>
        </p:nvSpPr>
        <p:spPr bwMode="auto">
          <a:xfrm>
            <a:off x="3124200" y="2514600"/>
            <a:ext cx="3048000" cy="3276600"/>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915793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carré</a:t>
            </a:r>
            <a:endParaRPr lang="fr-FR" dirty="0"/>
          </a:p>
        </p:txBody>
      </p:sp>
      <p:sp>
        <p:nvSpPr>
          <p:cNvPr id="3" name="Content Placeholder 2"/>
          <p:cNvSpPr>
            <a:spLocks noGrp="1"/>
          </p:cNvSpPr>
          <p:nvPr>
            <p:ph idx="1"/>
          </p:nvPr>
        </p:nvSpPr>
        <p:spPr/>
        <p:txBody>
          <a:bodyPr/>
          <a:lstStyle/>
          <a:p>
            <a:endParaRPr lang="fr-FR"/>
          </a:p>
        </p:txBody>
      </p:sp>
      <p:pic>
        <p:nvPicPr>
          <p:cNvPr id="4098" name="Picture 2" descr="C:\Program Files\Microsoft Office\MEDIA\OFFICE14\Bullets\j011583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143" y="2286000"/>
            <a:ext cx="2890838" cy="289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9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rectangle</a:t>
            </a:r>
            <a:endParaRPr lang="fr-FR" dirty="0"/>
          </a:p>
        </p:txBody>
      </p:sp>
      <p:pic>
        <p:nvPicPr>
          <p:cNvPr id="1026" name="Picture 2" descr="C:\Users\Asetree\AppData\Local\Microsoft\Windows\Temporary Internet Files\Content.IE5\AIEZJ9NA\MP90043926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41289" y="2438400"/>
            <a:ext cx="406142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setree\AppData\Local\Microsoft\Windows\Temporary Internet Files\Content.IE5\JJHRLX69\MP9004485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93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losange</a:t>
            </a:r>
            <a:endParaRPr lang="fr-FR" dirty="0"/>
          </a:p>
        </p:txBody>
      </p:sp>
      <p:pic>
        <p:nvPicPr>
          <p:cNvPr id="6146" name="Picture 2" descr="C:\Program Files\Microsoft Office\MEDIA\OFFICE14\Bullets\BD2130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755" y="2514600"/>
            <a:ext cx="2976563" cy="29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93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pentagone</a:t>
            </a:r>
            <a:endParaRPr lang="fr-FR" dirty="0"/>
          </a:p>
        </p:txBody>
      </p:sp>
      <p:sp>
        <p:nvSpPr>
          <p:cNvPr id="3" name="Content Placeholder 2"/>
          <p:cNvSpPr>
            <a:spLocks noGrp="1"/>
          </p:cNvSpPr>
          <p:nvPr>
            <p:ph idx="1"/>
          </p:nvPr>
        </p:nvSpPr>
        <p:spPr/>
        <p:txBody>
          <a:bodyPr/>
          <a:lstStyle/>
          <a:p>
            <a:endParaRPr lang="fr-FR"/>
          </a:p>
        </p:txBody>
      </p:sp>
      <p:pic>
        <p:nvPicPr>
          <p:cNvPr id="7170" name="Picture 2" descr="C:\Users\Asetree\AppData\Local\Microsoft\Windows\Temporary Internet Files\Content.IE5\12QRO6BF\MC9000480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029" y="2710739"/>
            <a:ext cx="897941" cy="143652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setree\AppData\Local\Microsoft\Windows\Temporary Internet Files\Content.IE5\12QRO6BF\MC9000480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713" y="2710739"/>
            <a:ext cx="2582571" cy="413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0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hexagone</a:t>
            </a:r>
            <a:endParaRPr lang="fr-FR" dirty="0"/>
          </a:p>
        </p:txBody>
      </p:sp>
      <p:sp>
        <p:nvSpPr>
          <p:cNvPr id="3" name="Content Placeholder 2"/>
          <p:cNvSpPr>
            <a:spLocks noGrp="1"/>
          </p:cNvSpPr>
          <p:nvPr>
            <p:ph idx="1"/>
          </p:nvPr>
        </p:nvSpPr>
        <p:spPr/>
        <p:txBody>
          <a:bodyPr/>
          <a:lstStyle/>
          <a:p>
            <a:endParaRPr lang="fr-FR"/>
          </a:p>
        </p:txBody>
      </p:sp>
      <p:sp>
        <p:nvSpPr>
          <p:cNvPr id="4" name="Hexagon 3"/>
          <p:cNvSpPr/>
          <p:nvPr/>
        </p:nvSpPr>
        <p:spPr>
          <a:xfrm>
            <a:off x="3276600" y="2971800"/>
            <a:ext cx="3352800" cy="25146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22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a:t>
            </a:r>
            <a:r>
              <a:rPr lang="en-US" dirty="0" err="1" smtClean="0"/>
              <a:t>octogone</a:t>
            </a:r>
            <a:endParaRPr lang="fr-FR" dirty="0"/>
          </a:p>
        </p:txBody>
      </p:sp>
      <p:sp>
        <p:nvSpPr>
          <p:cNvPr id="3" name="Content Placeholder 2"/>
          <p:cNvSpPr>
            <a:spLocks noGrp="1"/>
          </p:cNvSpPr>
          <p:nvPr>
            <p:ph idx="1"/>
          </p:nvPr>
        </p:nvSpPr>
        <p:spPr/>
        <p:txBody>
          <a:bodyPr/>
          <a:lstStyle/>
          <a:p>
            <a:endParaRPr lang="fr-FR"/>
          </a:p>
        </p:txBody>
      </p:sp>
      <p:pic>
        <p:nvPicPr>
          <p:cNvPr id="8194" name="Picture 2" descr="C:\Users\Asetree\AppData\Local\Microsoft\Windows\Temporary Internet Files\Content.IE5\AIEZJ9NA\MC9000480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964180"/>
            <a:ext cx="3724062" cy="264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03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err="1" smtClean="0"/>
              <a:t>une</a:t>
            </a:r>
            <a:r>
              <a:rPr lang="en-US" dirty="0" smtClean="0"/>
              <a:t> </a:t>
            </a:r>
            <a:r>
              <a:rPr lang="en-US" dirty="0" err="1" smtClean="0"/>
              <a:t>Étoile</a:t>
            </a:r>
            <a:endParaRPr lang="fr-F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7999" y="2438400"/>
            <a:ext cx="3048000" cy="3048000"/>
          </a:xfrm>
        </p:spPr>
      </p:pic>
    </p:spTree>
    <p:extLst>
      <p:ext uri="{BB962C8B-B14F-4D97-AF65-F5344CB8AC3E}">
        <p14:creationId xmlns:p14="http://schemas.microsoft.com/office/powerpoint/2010/main" val="3201996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Avoir</a:t>
            </a:r>
            <a:r>
              <a:rPr lang="en-US" dirty="0" smtClean="0"/>
              <a:t>-to Have</a:t>
            </a:r>
            <a:endParaRPr lang="fr-FR" dirty="0"/>
          </a:p>
        </p:txBody>
      </p:sp>
      <p:sp>
        <p:nvSpPr>
          <p:cNvPr id="3" name="Content Placeholder 2"/>
          <p:cNvSpPr>
            <a:spLocks noGrp="1"/>
          </p:cNvSpPr>
          <p:nvPr>
            <p:ph idx="1"/>
          </p:nvPr>
        </p:nvSpPr>
        <p:spPr/>
        <p:txBody>
          <a:bodyPr/>
          <a:lstStyle/>
          <a:p>
            <a:r>
              <a:rPr lang="en-US" dirty="0" smtClean="0"/>
              <a:t>J’   </a:t>
            </a:r>
            <a:r>
              <a:rPr lang="en-US" dirty="0" err="1" smtClean="0"/>
              <a:t>ai</a:t>
            </a:r>
            <a:r>
              <a:rPr lang="en-US" dirty="0" smtClean="0"/>
              <a:t>			Nous     </a:t>
            </a:r>
            <a:r>
              <a:rPr lang="en-US" dirty="0" err="1" smtClean="0"/>
              <a:t>avons</a:t>
            </a:r>
            <a:endParaRPr lang="en-US" dirty="0" smtClean="0"/>
          </a:p>
          <a:p>
            <a:r>
              <a:rPr lang="en-US" dirty="0" err="1" smtClean="0"/>
              <a:t>Tu</a:t>
            </a:r>
            <a:r>
              <a:rPr lang="en-US" dirty="0" smtClean="0"/>
              <a:t> as			</a:t>
            </a:r>
            <a:r>
              <a:rPr lang="en-US" dirty="0" err="1" smtClean="0"/>
              <a:t>Vous</a:t>
            </a:r>
            <a:r>
              <a:rPr lang="en-US" dirty="0" smtClean="0"/>
              <a:t>      </a:t>
            </a:r>
            <a:r>
              <a:rPr lang="en-US" dirty="0" err="1" smtClean="0"/>
              <a:t>avez</a:t>
            </a:r>
            <a:endParaRPr lang="en-US" dirty="0" smtClean="0"/>
          </a:p>
          <a:p>
            <a:r>
              <a:rPr lang="en-US" dirty="0" smtClean="0"/>
              <a:t>Il/Elle/On a		</a:t>
            </a:r>
            <a:r>
              <a:rPr lang="en-US" dirty="0" err="1" smtClean="0"/>
              <a:t>Ils</a:t>
            </a:r>
            <a:r>
              <a:rPr lang="en-US" dirty="0" smtClean="0"/>
              <a:t>/</a:t>
            </a:r>
            <a:r>
              <a:rPr lang="en-US" dirty="0" err="1" smtClean="0"/>
              <a:t>Elles</a:t>
            </a:r>
            <a:r>
              <a:rPr lang="en-US" dirty="0" smtClean="0"/>
              <a:t> </a:t>
            </a:r>
            <a:r>
              <a:rPr lang="en-US" dirty="0" err="1" smtClean="0"/>
              <a:t>ont</a:t>
            </a:r>
            <a:endParaRPr lang="en-US" dirty="0" smtClean="0"/>
          </a:p>
          <a:p>
            <a:endParaRPr lang="en-US" dirty="0"/>
          </a:p>
          <a:p>
            <a:r>
              <a:rPr lang="en-US" sz="3600" dirty="0" err="1"/>
              <a:t>Qu’est-ce</a:t>
            </a:r>
            <a:r>
              <a:rPr lang="en-US" sz="3600" dirty="0"/>
              <a:t> </a:t>
            </a:r>
            <a:r>
              <a:rPr lang="en-US" sz="3600" dirty="0" err="1"/>
              <a:t>que</a:t>
            </a:r>
            <a:r>
              <a:rPr lang="en-US" sz="3600" dirty="0"/>
              <a:t> </a:t>
            </a:r>
            <a:r>
              <a:rPr lang="en-US" sz="3600" dirty="0" err="1"/>
              <a:t>tu</a:t>
            </a:r>
            <a:r>
              <a:rPr lang="en-US" sz="3600" dirty="0"/>
              <a:t> as?  </a:t>
            </a:r>
          </a:p>
          <a:p>
            <a:endParaRPr lang="en-US" dirty="0" smtClean="0"/>
          </a:p>
          <a:p>
            <a:pPr indent="0">
              <a:buNone/>
            </a:pPr>
            <a:endParaRPr lang="en-US" dirty="0" smtClean="0"/>
          </a:p>
        </p:txBody>
      </p:sp>
    </p:spTree>
    <p:extLst>
      <p:ext uri="{BB962C8B-B14F-4D97-AF65-F5344CB8AC3E}">
        <p14:creationId xmlns:p14="http://schemas.microsoft.com/office/powerpoint/2010/main" val="3374631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 </a:t>
            </a:r>
            <a:r>
              <a:rPr lang="en-US" dirty="0" err="1" smtClean="0"/>
              <a:t>Formes</a:t>
            </a:r>
            <a:r>
              <a:rPr lang="en-US" dirty="0" smtClean="0"/>
              <a:t/>
            </a:r>
            <a:br>
              <a:rPr lang="en-US" dirty="0" smtClean="0"/>
            </a:br>
            <a:r>
              <a:rPr lang="en-US" dirty="0" smtClean="0"/>
              <a:t>un Coeur</a:t>
            </a:r>
            <a:endParaRPr lang="fr-FR" dirty="0"/>
          </a:p>
        </p:txBody>
      </p:sp>
      <p:sp>
        <p:nvSpPr>
          <p:cNvPr id="3" name="Content Placeholder 2"/>
          <p:cNvSpPr>
            <a:spLocks noGrp="1"/>
          </p:cNvSpPr>
          <p:nvPr>
            <p:ph idx="1"/>
          </p:nvPr>
        </p:nvSpPr>
        <p:spPr/>
        <p:txBody>
          <a:bodyPr/>
          <a:lstStyle/>
          <a:p>
            <a:endParaRPr lang="en-US" dirty="0"/>
          </a:p>
        </p:txBody>
      </p:sp>
      <p:sp>
        <p:nvSpPr>
          <p:cNvPr id="5" name="Heart 4"/>
          <p:cNvSpPr/>
          <p:nvPr/>
        </p:nvSpPr>
        <p:spPr>
          <a:xfrm>
            <a:off x="2895600" y="2743199"/>
            <a:ext cx="2895600" cy="243840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095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Avoir</a:t>
            </a:r>
            <a:r>
              <a:rPr lang="en-US" dirty="0" smtClean="0"/>
              <a:t>-to Have</a:t>
            </a:r>
            <a:endParaRPr lang="fr-FR" dirty="0"/>
          </a:p>
        </p:txBody>
      </p:sp>
      <p:sp>
        <p:nvSpPr>
          <p:cNvPr id="3" name="Content Placeholder 2"/>
          <p:cNvSpPr>
            <a:spLocks noGrp="1"/>
          </p:cNvSpPr>
          <p:nvPr>
            <p:ph idx="1"/>
          </p:nvPr>
        </p:nvSpPr>
        <p:spPr/>
        <p:txBody>
          <a:bodyPr/>
          <a:lstStyle/>
          <a:p>
            <a:r>
              <a:rPr lang="en-US" dirty="0" smtClean="0"/>
              <a:t>J’   </a:t>
            </a:r>
            <a:r>
              <a:rPr lang="en-US" dirty="0" err="1" smtClean="0"/>
              <a:t>ai</a:t>
            </a:r>
            <a:r>
              <a:rPr lang="en-US" dirty="0" smtClean="0"/>
              <a:t>			Nous     </a:t>
            </a:r>
            <a:r>
              <a:rPr lang="en-US" dirty="0" err="1" smtClean="0"/>
              <a:t>avons</a:t>
            </a:r>
            <a:endParaRPr lang="en-US" dirty="0" smtClean="0"/>
          </a:p>
          <a:p>
            <a:r>
              <a:rPr lang="en-US" dirty="0" err="1" smtClean="0"/>
              <a:t>Tu</a:t>
            </a:r>
            <a:r>
              <a:rPr lang="en-US" dirty="0" smtClean="0"/>
              <a:t> as			</a:t>
            </a:r>
            <a:r>
              <a:rPr lang="en-US" dirty="0" err="1" smtClean="0"/>
              <a:t>Vous</a:t>
            </a:r>
            <a:r>
              <a:rPr lang="en-US" dirty="0" smtClean="0"/>
              <a:t>      </a:t>
            </a:r>
            <a:r>
              <a:rPr lang="en-US" dirty="0" err="1" smtClean="0"/>
              <a:t>avez</a:t>
            </a:r>
            <a:endParaRPr lang="en-US" dirty="0" smtClean="0"/>
          </a:p>
          <a:p>
            <a:r>
              <a:rPr lang="en-US" dirty="0" smtClean="0"/>
              <a:t>Il/Elle/On a		</a:t>
            </a:r>
            <a:r>
              <a:rPr lang="en-US" dirty="0" err="1" smtClean="0"/>
              <a:t>Ils</a:t>
            </a:r>
            <a:r>
              <a:rPr lang="en-US" dirty="0" smtClean="0"/>
              <a:t>/</a:t>
            </a:r>
            <a:r>
              <a:rPr lang="en-US" dirty="0" err="1" smtClean="0"/>
              <a:t>Elles</a:t>
            </a:r>
            <a:r>
              <a:rPr lang="en-US" dirty="0" smtClean="0"/>
              <a:t> </a:t>
            </a:r>
            <a:r>
              <a:rPr lang="en-US" dirty="0" err="1" smtClean="0"/>
              <a:t>ont</a:t>
            </a:r>
            <a:endParaRPr lang="en-US" dirty="0" smtClean="0"/>
          </a:p>
          <a:p>
            <a:endParaRPr lang="en-US" dirty="0"/>
          </a:p>
          <a:p>
            <a:r>
              <a:rPr lang="en-US" sz="3600" dirty="0" err="1"/>
              <a:t>Qu’est-ce</a:t>
            </a:r>
            <a:r>
              <a:rPr lang="en-US" sz="3600" dirty="0"/>
              <a:t> </a:t>
            </a:r>
            <a:r>
              <a:rPr lang="en-US" sz="3600" dirty="0" err="1"/>
              <a:t>que</a:t>
            </a:r>
            <a:r>
              <a:rPr lang="en-US" sz="3600" dirty="0"/>
              <a:t> </a:t>
            </a:r>
            <a:r>
              <a:rPr lang="en-US" sz="3600" dirty="0" err="1"/>
              <a:t>tu</a:t>
            </a:r>
            <a:r>
              <a:rPr lang="en-US" sz="3600" dirty="0"/>
              <a:t> as?  </a:t>
            </a:r>
          </a:p>
          <a:p>
            <a:endParaRPr lang="en-US" dirty="0" smtClean="0"/>
          </a:p>
          <a:p>
            <a:pPr indent="0">
              <a:buNone/>
            </a:pPr>
            <a:endParaRPr lang="en-US" dirty="0" smtClean="0"/>
          </a:p>
        </p:txBody>
      </p:sp>
    </p:spTree>
    <p:extLst>
      <p:ext uri="{BB962C8B-B14F-4D97-AF65-F5344CB8AC3E}">
        <p14:creationId xmlns:p14="http://schemas.microsoft.com/office/powerpoint/2010/main" val="148120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Dites</a:t>
            </a:r>
            <a:r>
              <a:rPr lang="en-US" dirty="0" smtClean="0"/>
              <a:t> </a:t>
            </a:r>
            <a:r>
              <a:rPr lang="en-US" dirty="0" err="1" smtClean="0"/>
              <a:t>moi</a:t>
            </a:r>
            <a:r>
              <a:rPr lang="en-US" dirty="0" smtClean="0"/>
              <a:t>!</a:t>
            </a:r>
            <a:br>
              <a:rPr lang="en-US" dirty="0" smtClean="0"/>
            </a:br>
            <a:r>
              <a:rPr lang="en-US" dirty="0" err="1" smtClean="0"/>
              <a:t>Qu’est-ce</a:t>
            </a:r>
            <a:r>
              <a:rPr lang="en-US" dirty="0" smtClean="0"/>
              <a:t> </a:t>
            </a:r>
            <a:r>
              <a:rPr lang="en-US" dirty="0" err="1" smtClean="0"/>
              <a:t>que</a:t>
            </a:r>
            <a:r>
              <a:rPr lang="en-US" dirty="0"/>
              <a:t> </a:t>
            </a:r>
            <a:r>
              <a:rPr lang="en-US" dirty="0" err="1" smtClean="0"/>
              <a:t>tu</a:t>
            </a:r>
            <a:r>
              <a:rPr lang="en-US" dirty="0" smtClean="0"/>
              <a:t> as?</a:t>
            </a:r>
            <a:endParaRPr lang="fr-FR" dirty="0"/>
          </a:p>
        </p:txBody>
      </p:sp>
      <p:sp>
        <p:nvSpPr>
          <p:cNvPr id="3" name="Content Placeholder 2"/>
          <p:cNvSpPr>
            <a:spLocks noGrp="1"/>
          </p:cNvSpPr>
          <p:nvPr>
            <p:ph idx="1"/>
          </p:nvPr>
        </p:nvSpPr>
        <p:spPr>
          <a:xfrm>
            <a:off x="762000" y="1905000"/>
            <a:ext cx="7467600" cy="3886200"/>
          </a:xfrm>
        </p:spPr>
        <p:txBody>
          <a:bodyPr>
            <a:normAutofit fontScale="70000" lnSpcReduction="20000"/>
          </a:bodyPr>
          <a:lstStyle/>
          <a:p>
            <a:r>
              <a:rPr lang="en-US" sz="4100" dirty="0" err="1" smtClean="0"/>
              <a:t>Quelles</a:t>
            </a:r>
            <a:r>
              <a:rPr lang="en-US" sz="4100" dirty="0" smtClean="0"/>
              <a:t> </a:t>
            </a:r>
            <a:r>
              <a:rPr lang="en-US" sz="4100" dirty="0" err="1" smtClean="0"/>
              <a:t>formes</a:t>
            </a:r>
            <a:r>
              <a:rPr lang="en-US" sz="4100" dirty="0" smtClean="0"/>
              <a:t> </a:t>
            </a:r>
            <a:r>
              <a:rPr lang="en-US" sz="4100" dirty="0" err="1" smtClean="0"/>
              <a:t>avez-vous</a:t>
            </a:r>
            <a:r>
              <a:rPr lang="en-US" sz="4100" dirty="0" smtClean="0"/>
              <a:t>?</a:t>
            </a:r>
          </a:p>
          <a:p>
            <a:r>
              <a:rPr lang="en-US" sz="4100" dirty="0" err="1" smtClean="0"/>
              <a:t>J’ai</a:t>
            </a:r>
            <a:r>
              <a:rPr lang="en-US" sz="4100" dirty="0" smtClean="0"/>
              <a:t> un (pick a shape) sur (write the object where you found the shape</a:t>
            </a:r>
            <a:r>
              <a:rPr lang="en-US" sz="4100" dirty="0" smtClean="0"/>
              <a:t>). </a:t>
            </a:r>
            <a:endParaRPr lang="en-US" sz="4100" dirty="0" smtClean="0"/>
          </a:p>
          <a:p>
            <a:r>
              <a:rPr lang="en-US" sz="4100" dirty="0" err="1" smtClean="0"/>
              <a:t>Completez</a:t>
            </a:r>
            <a:r>
              <a:rPr lang="en-US" sz="4100" dirty="0" smtClean="0"/>
              <a:t> avec je/</a:t>
            </a:r>
            <a:r>
              <a:rPr lang="en-US" sz="4100" dirty="0" err="1" smtClean="0"/>
              <a:t>tu</a:t>
            </a:r>
            <a:r>
              <a:rPr lang="en-US" sz="4100" dirty="0" smtClean="0"/>
              <a:t>/</a:t>
            </a:r>
            <a:r>
              <a:rPr lang="en-US" sz="4100" dirty="0" err="1" smtClean="0"/>
              <a:t>il</a:t>
            </a:r>
            <a:r>
              <a:rPr lang="en-US" sz="4100" dirty="0" smtClean="0"/>
              <a:t>/</a:t>
            </a:r>
            <a:r>
              <a:rPr lang="en-US" sz="4100" dirty="0" err="1" smtClean="0"/>
              <a:t>elle</a:t>
            </a:r>
            <a:r>
              <a:rPr lang="en-US" sz="4100" dirty="0" smtClean="0"/>
              <a:t>/nous/</a:t>
            </a:r>
            <a:r>
              <a:rPr lang="en-US" sz="4100" dirty="0" err="1" smtClean="0"/>
              <a:t>vous</a:t>
            </a:r>
            <a:r>
              <a:rPr lang="en-US" sz="4100" dirty="0" smtClean="0"/>
              <a:t>/</a:t>
            </a:r>
            <a:r>
              <a:rPr lang="en-US" sz="4100" dirty="0" err="1" smtClean="0"/>
              <a:t>i</a:t>
            </a:r>
            <a:r>
              <a:rPr lang="en-US" sz="4100" dirty="0" err="1" smtClean="0"/>
              <a:t>ls</a:t>
            </a:r>
            <a:r>
              <a:rPr lang="en-US" sz="4100" dirty="0" smtClean="0"/>
              <a:t>/</a:t>
            </a:r>
            <a:r>
              <a:rPr lang="en-US" sz="4100" dirty="0" err="1" smtClean="0"/>
              <a:t>elles</a:t>
            </a:r>
            <a:endParaRPr lang="en-US" sz="4100" dirty="0" smtClean="0"/>
          </a:p>
          <a:p>
            <a:r>
              <a:rPr lang="en-US" sz="4100" dirty="0" err="1" smtClean="0"/>
              <a:t>Utilisez</a:t>
            </a:r>
            <a:r>
              <a:rPr lang="en-US" sz="4100" dirty="0" smtClean="0"/>
              <a:t> </a:t>
            </a:r>
            <a:r>
              <a:rPr lang="en-US" sz="4100" dirty="0" smtClean="0"/>
              <a:t>un </a:t>
            </a:r>
            <a:r>
              <a:rPr lang="en-US" sz="4100" dirty="0" err="1" smtClean="0"/>
              <a:t>dictonnaire</a:t>
            </a:r>
            <a:r>
              <a:rPr lang="en-US" sz="4100" dirty="0" smtClean="0"/>
              <a:t>!</a:t>
            </a:r>
          </a:p>
          <a:p>
            <a:endParaRPr lang="en-US" sz="3600" dirty="0" smtClean="0"/>
          </a:p>
          <a:p>
            <a:endParaRPr lang="en-US" dirty="0" smtClean="0"/>
          </a:p>
          <a:p>
            <a:endParaRPr lang="fr-FR" dirty="0"/>
          </a:p>
        </p:txBody>
      </p:sp>
    </p:spTree>
    <p:extLst>
      <p:ext uri="{BB962C8B-B14F-4D97-AF65-F5344CB8AC3E}">
        <p14:creationId xmlns:p14="http://schemas.microsoft.com/office/powerpoint/2010/main" val="532053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etree\AppData\Local\Microsoft\Windows\Temporary Internet Files\Content.IE5\JJHRLX69\artists-palette-clipart[1].jpg">
            <a:hlinkClick r:id="rId2" action="ppaction://hlinkpres?slideindex=1&amp;slidetitle="/>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21280" y="2438400"/>
            <a:ext cx="390144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setree\AppData\Local\Microsoft\Windows\Temporary Internet Files\Content.IE5\JJHRLX69\fo7jY[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814115"/>
            <a:ext cx="7162800" cy="2458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Les </a:t>
            </a:r>
            <a:r>
              <a:rPr lang="en-US" dirty="0" err="1" smtClean="0"/>
              <a:t>couleurs</a:t>
            </a:r>
            <a:endParaRPr lang="fr-FR" dirty="0"/>
          </a:p>
        </p:txBody>
      </p:sp>
      <p:pic>
        <p:nvPicPr>
          <p:cNvPr id="1027" name="Picture 3" descr="C:\Users\Asetree\AppData\Local\Microsoft\Windows\Temporary Internet Files\Content.IE5\TCRANRI9\paint-palette-300x243[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352800"/>
            <a:ext cx="1428751" cy="1157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etree\AppData\Local\Microsoft\Windows\Temporary Internet Files\Content.IE5\TCRANRI9\paint-palette-300x243[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428999"/>
            <a:ext cx="1428750" cy="115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56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C’Est</a:t>
            </a:r>
            <a:r>
              <a:rPr lang="en-US" dirty="0" smtClean="0"/>
              <a:t> </a:t>
            </a:r>
            <a:r>
              <a:rPr lang="en-US" dirty="0" err="1" smtClean="0"/>
              <a:t>quelle</a:t>
            </a:r>
            <a:r>
              <a:rPr lang="en-US" dirty="0" smtClean="0"/>
              <a:t> </a:t>
            </a:r>
            <a:r>
              <a:rPr lang="en-US" dirty="0" err="1" smtClean="0"/>
              <a:t>couleur</a:t>
            </a:r>
            <a:r>
              <a:rPr lang="en-US" dirty="0" smtClean="0"/>
              <a:t>, </a:t>
            </a:r>
            <a:br>
              <a:rPr lang="en-US" dirty="0" smtClean="0"/>
            </a:br>
            <a:r>
              <a:rPr lang="en-US" dirty="0" err="1" smtClean="0"/>
              <a:t>l’ovale</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2050" name="Picture 2" descr="C:\Users\Asetree\AppData\Local\Microsoft\Windows\Temporary Internet Files\Content.IE5\TCRANRI9\MC9001235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438400"/>
            <a:ext cx="6038393" cy="307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6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C’Est</a:t>
            </a:r>
            <a:r>
              <a:rPr lang="en-US" dirty="0" smtClean="0"/>
              <a:t> </a:t>
            </a:r>
            <a:r>
              <a:rPr lang="en-US" dirty="0" err="1" smtClean="0"/>
              <a:t>quelle</a:t>
            </a:r>
            <a:r>
              <a:rPr lang="en-US" dirty="0" smtClean="0"/>
              <a:t> </a:t>
            </a:r>
            <a:r>
              <a:rPr lang="en-US" dirty="0" err="1" smtClean="0"/>
              <a:t>couleur</a:t>
            </a:r>
            <a:r>
              <a:rPr lang="en-US" dirty="0" smtClean="0"/>
              <a:t>, </a:t>
            </a:r>
            <a:br>
              <a:rPr lang="en-US" dirty="0" smtClean="0"/>
            </a:br>
            <a:r>
              <a:rPr lang="en-US" dirty="0" smtClean="0"/>
              <a:t>le </a:t>
            </a:r>
            <a:r>
              <a:rPr lang="en-US" dirty="0" err="1" smtClean="0"/>
              <a:t>cercle</a:t>
            </a:r>
            <a:r>
              <a:rPr lang="en-US" dirty="0" smtClean="0"/>
              <a:t>?</a:t>
            </a:r>
            <a:endParaRPr lang="fr-FR" dirty="0"/>
          </a:p>
        </p:txBody>
      </p:sp>
      <p:sp>
        <p:nvSpPr>
          <p:cNvPr id="3" name="Content Placeholder 2"/>
          <p:cNvSpPr>
            <a:spLocks noGrp="1"/>
          </p:cNvSpPr>
          <p:nvPr>
            <p:ph idx="1"/>
          </p:nvPr>
        </p:nvSpPr>
        <p:spPr/>
        <p:txBody>
          <a:bodyPr/>
          <a:lstStyle/>
          <a:p>
            <a:endParaRPr lang="fr-FR" dirty="0"/>
          </a:p>
        </p:txBody>
      </p:sp>
      <p:sp>
        <p:nvSpPr>
          <p:cNvPr id="4" name="Oval 3"/>
          <p:cNvSpPr/>
          <p:nvPr/>
        </p:nvSpPr>
        <p:spPr>
          <a:xfrm>
            <a:off x="3048000" y="2447925"/>
            <a:ext cx="2743200" cy="28575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850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 </a:t>
            </a:r>
            <a:br>
              <a:rPr lang="en-US" dirty="0"/>
            </a:br>
            <a:r>
              <a:rPr lang="en-US" dirty="0"/>
              <a:t>le </a:t>
            </a:r>
            <a:r>
              <a:rPr lang="en-US" dirty="0" smtClean="0"/>
              <a:t>triangle?</a:t>
            </a:r>
            <a:endParaRPr lang="fr-FR" dirty="0"/>
          </a:p>
        </p:txBody>
      </p:sp>
      <p:sp>
        <p:nvSpPr>
          <p:cNvPr id="3" name="Content Placeholder 2"/>
          <p:cNvSpPr>
            <a:spLocks noGrp="1"/>
          </p:cNvSpPr>
          <p:nvPr>
            <p:ph idx="1"/>
          </p:nvPr>
        </p:nvSpPr>
        <p:spPr/>
        <p:txBody>
          <a:bodyPr/>
          <a:lstStyle/>
          <a:p>
            <a:endParaRPr lang="fr-FR"/>
          </a:p>
        </p:txBody>
      </p:sp>
      <p:sp>
        <p:nvSpPr>
          <p:cNvPr id="4" name="PubTriangle"/>
          <p:cNvSpPr>
            <a:spLocks noEditPoints="1" noChangeArrowheads="1"/>
          </p:cNvSpPr>
          <p:nvPr/>
        </p:nvSpPr>
        <p:spPr bwMode="auto">
          <a:xfrm>
            <a:off x="3124200" y="2514600"/>
            <a:ext cx="3048000" cy="3276600"/>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solidFill>
            <a:srgbClr val="00B05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0468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 </a:t>
            </a:r>
            <a:br>
              <a:rPr lang="en-US" dirty="0"/>
            </a:br>
            <a:r>
              <a:rPr lang="en-US" dirty="0" smtClean="0"/>
              <a:t>le rectangle?</a:t>
            </a:r>
            <a:endParaRPr lang="fr-FR" dirty="0"/>
          </a:p>
        </p:txBody>
      </p:sp>
      <p:pic>
        <p:nvPicPr>
          <p:cNvPr id="1026" name="Picture 2" descr="C:\Users\Asetree\AppData\Local\Microsoft\Windows\Temporary Internet Files\Content.IE5\AIEZJ9NA\MP90043926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41289" y="2438400"/>
            <a:ext cx="406142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setree\AppData\Local\Microsoft\Windows\Temporary Internet Files\Content.IE5\JJHRLX69\MP9004485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65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 </a:t>
            </a:r>
            <a:br>
              <a:rPr lang="en-US" dirty="0"/>
            </a:br>
            <a:r>
              <a:rPr lang="en-US" dirty="0"/>
              <a:t>le </a:t>
            </a:r>
            <a:r>
              <a:rPr lang="en-US" dirty="0" err="1" smtClean="0"/>
              <a:t>carré</a:t>
            </a:r>
            <a:r>
              <a:rPr lang="en-US" dirty="0" smtClean="0"/>
              <a:t>?</a:t>
            </a:r>
            <a:endParaRPr lang="fr-FR" dirty="0"/>
          </a:p>
        </p:txBody>
      </p:sp>
      <p:sp>
        <p:nvSpPr>
          <p:cNvPr id="3" name="Content Placeholder 2"/>
          <p:cNvSpPr>
            <a:spLocks noGrp="1"/>
          </p:cNvSpPr>
          <p:nvPr>
            <p:ph idx="1"/>
          </p:nvPr>
        </p:nvSpPr>
        <p:spPr/>
        <p:txBody>
          <a:bodyPr/>
          <a:lstStyle/>
          <a:p>
            <a:endParaRPr lang="fr-FR"/>
          </a:p>
        </p:txBody>
      </p:sp>
      <p:sp>
        <p:nvSpPr>
          <p:cNvPr id="4" name="Rectangle 3"/>
          <p:cNvSpPr/>
          <p:nvPr/>
        </p:nvSpPr>
        <p:spPr>
          <a:xfrm>
            <a:off x="3124200" y="2438400"/>
            <a:ext cx="2895600" cy="3048000"/>
          </a:xfrm>
          <a:prstGeom prst="rect">
            <a:avLst/>
          </a:prstGeom>
          <a:solidFill>
            <a:srgbClr val="E68F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0298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 </a:t>
            </a:r>
            <a:br>
              <a:rPr lang="en-US" dirty="0"/>
            </a:br>
            <a:r>
              <a:rPr lang="en-US" dirty="0" err="1" smtClean="0"/>
              <a:t>l’octogone</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8194" name="Picture 2" descr="C:\Users\Asetree\AppData\Local\Microsoft\Windows\Temporary Internet Files\Content.IE5\AIEZJ9NA\MC9000480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964180"/>
            <a:ext cx="3724062" cy="264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00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Âge</a:t>
            </a:r>
            <a:r>
              <a:rPr lang="en-US" dirty="0" smtClean="0"/>
              <a:t> – </a:t>
            </a:r>
            <a:r>
              <a:rPr lang="en-US" dirty="0" err="1" smtClean="0"/>
              <a:t>Quel</a:t>
            </a:r>
            <a:r>
              <a:rPr lang="en-US" dirty="0" smtClean="0"/>
              <a:t> </a:t>
            </a:r>
            <a:r>
              <a:rPr lang="en-US" dirty="0" err="1" smtClean="0"/>
              <a:t>âge</a:t>
            </a:r>
            <a:r>
              <a:rPr lang="en-US" dirty="0" smtClean="0"/>
              <a:t> as </a:t>
            </a:r>
            <a:r>
              <a:rPr lang="en-US" dirty="0" err="1" smtClean="0"/>
              <a:t>tu</a:t>
            </a:r>
            <a:r>
              <a:rPr lang="en-US" dirty="0" smtClean="0"/>
              <a:t>? </a:t>
            </a:r>
            <a:endParaRPr lang="fr-FR" dirty="0"/>
          </a:p>
        </p:txBody>
      </p:sp>
      <p:sp>
        <p:nvSpPr>
          <p:cNvPr id="3" name="Content Placeholder 2"/>
          <p:cNvSpPr>
            <a:spLocks noGrp="1"/>
          </p:cNvSpPr>
          <p:nvPr>
            <p:ph idx="1"/>
          </p:nvPr>
        </p:nvSpPr>
        <p:spPr/>
        <p:txBody>
          <a:bodyPr>
            <a:normAutofit fontScale="92500" lnSpcReduction="20000"/>
          </a:bodyPr>
          <a:lstStyle/>
          <a:p>
            <a:r>
              <a:rPr lang="en-US" sz="2800" dirty="0" smtClean="0"/>
              <a:t>1. </a:t>
            </a:r>
            <a:r>
              <a:rPr lang="en-US" sz="2800" dirty="0" smtClean="0"/>
              <a:t>J’…</a:t>
            </a:r>
            <a:endParaRPr lang="en-US" sz="2800" dirty="0" smtClean="0"/>
          </a:p>
          <a:p>
            <a:r>
              <a:rPr lang="en-US" sz="2800" dirty="0" smtClean="0"/>
              <a:t>2. (classmate) </a:t>
            </a:r>
            <a:r>
              <a:rPr lang="en-US" sz="2800" dirty="0" err="1"/>
              <a:t>T</a:t>
            </a:r>
            <a:r>
              <a:rPr lang="en-US" sz="2800" dirty="0" err="1" smtClean="0"/>
              <a:t>u</a:t>
            </a:r>
            <a:r>
              <a:rPr lang="en-US" sz="2800" dirty="0" smtClean="0"/>
              <a:t>…</a:t>
            </a:r>
          </a:p>
          <a:p>
            <a:r>
              <a:rPr lang="en-US" sz="2800" dirty="0" smtClean="0"/>
              <a:t>3</a:t>
            </a:r>
            <a:r>
              <a:rPr lang="en-US" sz="2800" dirty="0" smtClean="0"/>
              <a:t>. (the teacher) </a:t>
            </a:r>
            <a:r>
              <a:rPr lang="en-US" sz="2800" dirty="0" err="1" smtClean="0"/>
              <a:t>Vous</a:t>
            </a:r>
            <a:r>
              <a:rPr lang="en-US" sz="2800" dirty="0" smtClean="0"/>
              <a:t>…</a:t>
            </a:r>
            <a:endParaRPr lang="en-US" sz="2800" dirty="0" smtClean="0"/>
          </a:p>
          <a:p>
            <a:r>
              <a:rPr lang="en-US" sz="2800" dirty="0" smtClean="0"/>
              <a:t>4. (a friend (m</a:t>
            </a:r>
            <a:r>
              <a:rPr lang="en-US" sz="2800" dirty="0" smtClean="0"/>
              <a:t>.))mon </a:t>
            </a:r>
            <a:r>
              <a:rPr lang="en-US" sz="2800" dirty="0" err="1" smtClean="0"/>
              <a:t>copain</a:t>
            </a:r>
            <a:r>
              <a:rPr lang="en-US" sz="2800" dirty="0" smtClean="0"/>
              <a:t> </a:t>
            </a:r>
            <a:r>
              <a:rPr lang="en-US" sz="2800" dirty="0" err="1" smtClean="0"/>
              <a:t>il</a:t>
            </a:r>
            <a:r>
              <a:rPr lang="en-US" sz="2800" dirty="0" smtClean="0"/>
              <a:t>...</a:t>
            </a:r>
            <a:endParaRPr lang="en-US" sz="2800" dirty="0" smtClean="0"/>
          </a:p>
          <a:p>
            <a:r>
              <a:rPr lang="en-US" sz="2800" dirty="0" smtClean="0"/>
              <a:t>5. </a:t>
            </a:r>
            <a:r>
              <a:rPr lang="en-US" sz="2800" dirty="0"/>
              <a:t>(a friend </a:t>
            </a:r>
            <a:r>
              <a:rPr lang="en-US" sz="2800" dirty="0" smtClean="0"/>
              <a:t>(f.)) </a:t>
            </a:r>
            <a:r>
              <a:rPr lang="en-US" sz="2800" dirty="0"/>
              <a:t>ma </a:t>
            </a:r>
            <a:r>
              <a:rPr lang="en-US" sz="2800" dirty="0" err="1" smtClean="0"/>
              <a:t>copine</a:t>
            </a:r>
            <a:r>
              <a:rPr lang="en-US" sz="2800" dirty="0" smtClean="0"/>
              <a:t>, </a:t>
            </a:r>
            <a:r>
              <a:rPr lang="en-US" sz="2800" dirty="0" err="1" smtClean="0"/>
              <a:t>elle</a:t>
            </a:r>
            <a:r>
              <a:rPr lang="en-US" sz="2800" dirty="0" smtClean="0"/>
              <a:t>…</a:t>
            </a:r>
            <a:endParaRPr lang="en-US" sz="2800" dirty="0" smtClean="0"/>
          </a:p>
          <a:p>
            <a:pPr indent="0">
              <a:buNone/>
            </a:pPr>
            <a:endParaRPr lang="fr-FR" dirty="0"/>
          </a:p>
        </p:txBody>
      </p:sp>
    </p:spTree>
    <p:extLst>
      <p:ext uri="{BB962C8B-B14F-4D97-AF65-F5344CB8AC3E}">
        <p14:creationId xmlns:p14="http://schemas.microsoft.com/office/powerpoint/2010/main" val="4099038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 </a:t>
            </a:r>
            <a:br>
              <a:rPr lang="en-US" dirty="0"/>
            </a:br>
            <a:r>
              <a:rPr lang="en-US" dirty="0"/>
              <a:t>le </a:t>
            </a:r>
            <a:r>
              <a:rPr lang="en-US" dirty="0" err="1" smtClean="0"/>
              <a:t>losange</a:t>
            </a:r>
            <a:r>
              <a:rPr lang="en-US" dirty="0" smtClean="0"/>
              <a:t>?</a:t>
            </a:r>
            <a:endParaRPr lang="fr-FR" dirty="0"/>
          </a:p>
        </p:txBody>
      </p:sp>
      <p:sp>
        <p:nvSpPr>
          <p:cNvPr id="3" name="Rectangle 2"/>
          <p:cNvSpPr/>
          <p:nvPr/>
        </p:nvSpPr>
        <p:spPr>
          <a:xfrm rot="2573400">
            <a:off x="3362223" y="2757782"/>
            <a:ext cx="2076450" cy="2053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361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 </a:t>
            </a:r>
            <a:br>
              <a:rPr lang="en-US" dirty="0"/>
            </a:br>
            <a:r>
              <a:rPr lang="en-US" dirty="0"/>
              <a:t>le </a:t>
            </a:r>
            <a:r>
              <a:rPr lang="en-US" dirty="0" err="1" smtClean="0"/>
              <a:t>pentagone</a:t>
            </a:r>
            <a:r>
              <a:rPr lang="en-US" dirty="0" smtClean="0"/>
              <a:t>?</a:t>
            </a:r>
            <a:endParaRPr lang="fr-FR" dirty="0"/>
          </a:p>
        </p:txBody>
      </p:sp>
      <p:sp>
        <p:nvSpPr>
          <p:cNvPr id="3" name="Content Placeholder 2"/>
          <p:cNvSpPr>
            <a:spLocks noGrp="1"/>
          </p:cNvSpPr>
          <p:nvPr>
            <p:ph idx="1"/>
          </p:nvPr>
        </p:nvSpPr>
        <p:spPr/>
        <p:txBody>
          <a:bodyPr/>
          <a:lstStyle/>
          <a:p>
            <a:endParaRPr lang="fr-FR" dirty="0"/>
          </a:p>
        </p:txBody>
      </p:sp>
      <p:pic>
        <p:nvPicPr>
          <p:cNvPr id="7170" name="Picture 2" descr="C:\Users\Asetree\AppData\Local\Microsoft\Windows\Temporary Internet Files\Content.IE5\12QRO6BF\MC9000480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029" y="2710739"/>
            <a:ext cx="897941" cy="143652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setree\AppData\Local\Microsoft\Windows\Temporary Internet Files\Content.IE5\12QRO6BF\MC9000480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713" y="2710739"/>
            <a:ext cx="2582571" cy="413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16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a:t>
            </a:r>
            <a:r>
              <a:rPr lang="en-US" dirty="0" smtClean="0"/>
              <a:t/>
            </a:r>
            <a:br>
              <a:rPr lang="en-US" dirty="0" smtClean="0"/>
            </a:br>
            <a:r>
              <a:rPr lang="en-US" dirty="0" err="1" smtClean="0"/>
              <a:t>une</a:t>
            </a:r>
            <a:r>
              <a:rPr lang="en-US" dirty="0" smtClean="0"/>
              <a:t> </a:t>
            </a:r>
            <a:r>
              <a:rPr lang="en-US" dirty="0" err="1" smtClean="0"/>
              <a:t>Étoile</a:t>
            </a:r>
            <a:endParaRPr lang="fr-F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7999" y="2438400"/>
            <a:ext cx="3048000" cy="3048000"/>
          </a:xfrm>
        </p:spPr>
      </p:pic>
    </p:spTree>
    <p:extLst>
      <p:ext uri="{BB962C8B-B14F-4D97-AF65-F5344CB8AC3E}">
        <p14:creationId xmlns:p14="http://schemas.microsoft.com/office/powerpoint/2010/main" val="2569525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C’Est</a:t>
            </a:r>
            <a:r>
              <a:rPr lang="en-US" dirty="0"/>
              <a:t> </a:t>
            </a:r>
            <a:r>
              <a:rPr lang="en-US" dirty="0" err="1" smtClean="0"/>
              <a:t>quelle</a:t>
            </a:r>
            <a:r>
              <a:rPr lang="en-US" dirty="0" smtClean="0"/>
              <a:t> </a:t>
            </a:r>
            <a:r>
              <a:rPr lang="en-US" dirty="0" err="1"/>
              <a:t>couleur</a:t>
            </a:r>
            <a:r>
              <a:rPr lang="en-US" dirty="0"/>
              <a:t>,</a:t>
            </a:r>
            <a:r>
              <a:rPr lang="en-US" dirty="0" smtClean="0"/>
              <a:t/>
            </a:r>
            <a:br>
              <a:rPr lang="en-US" dirty="0" smtClean="0"/>
            </a:br>
            <a:r>
              <a:rPr lang="en-US" dirty="0" smtClean="0"/>
              <a:t>un Coeur</a:t>
            </a:r>
            <a:endParaRPr lang="fr-FR" dirty="0"/>
          </a:p>
        </p:txBody>
      </p:sp>
      <p:sp>
        <p:nvSpPr>
          <p:cNvPr id="3" name="Content Placeholder 2"/>
          <p:cNvSpPr>
            <a:spLocks noGrp="1"/>
          </p:cNvSpPr>
          <p:nvPr>
            <p:ph idx="1"/>
          </p:nvPr>
        </p:nvSpPr>
        <p:spPr/>
        <p:txBody>
          <a:bodyPr/>
          <a:lstStyle/>
          <a:p>
            <a:endParaRPr lang="en-US" dirty="0"/>
          </a:p>
        </p:txBody>
      </p:sp>
      <p:sp>
        <p:nvSpPr>
          <p:cNvPr id="5" name="Heart 4"/>
          <p:cNvSpPr/>
          <p:nvPr/>
        </p:nvSpPr>
        <p:spPr>
          <a:xfrm>
            <a:off x="2895600" y="2743199"/>
            <a:ext cx="2895600" cy="243840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559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Quel est ta couleur Préférée?</a:t>
            </a:r>
            <a:endParaRPr lang="fr-FR" dirty="0"/>
          </a:p>
        </p:txBody>
      </p:sp>
      <p:sp>
        <p:nvSpPr>
          <p:cNvPr id="3" name="Content Placeholder 2"/>
          <p:cNvSpPr>
            <a:spLocks noGrp="1"/>
          </p:cNvSpPr>
          <p:nvPr>
            <p:ph idx="1"/>
          </p:nvPr>
        </p:nvSpPr>
        <p:spPr>
          <a:xfrm>
            <a:off x="609600" y="1976437"/>
            <a:ext cx="7848600" cy="3048001"/>
          </a:xfrm>
        </p:spPr>
        <p:txBody>
          <a:bodyPr>
            <a:noAutofit/>
          </a:bodyPr>
          <a:lstStyle/>
          <a:p>
            <a:r>
              <a:rPr lang="fr-FR" sz="2200" dirty="0" smtClean="0"/>
              <a:t>J’ai des </a:t>
            </a:r>
            <a:r>
              <a:rPr lang="fr-FR" sz="2200" dirty="0" err="1" smtClean="0"/>
              <a:t>préfèrences</a:t>
            </a:r>
            <a:r>
              <a:rPr lang="fr-FR" sz="2200" dirty="0" smtClean="0"/>
              <a:t>! Ma </a:t>
            </a:r>
            <a:r>
              <a:rPr lang="fr-FR" sz="2200" dirty="0" smtClean="0"/>
              <a:t>couleur préférée est (couleur)!</a:t>
            </a:r>
          </a:p>
          <a:p>
            <a:r>
              <a:rPr lang="fr-FR" sz="2200" dirty="0" smtClean="0"/>
              <a:t>Write </a:t>
            </a:r>
            <a:r>
              <a:rPr lang="fr-FR" sz="2200" dirty="0" err="1" smtClean="0"/>
              <a:t>your</a:t>
            </a:r>
            <a:r>
              <a:rPr lang="fr-FR" sz="2200" dirty="0" smtClean="0"/>
              <a:t> favorite </a:t>
            </a:r>
            <a:r>
              <a:rPr lang="fr-FR" sz="2200" dirty="0" err="1" smtClean="0"/>
              <a:t>color</a:t>
            </a:r>
            <a:r>
              <a:rPr lang="fr-FR" sz="2200" dirty="0" smtClean="0"/>
              <a:t>! (</a:t>
            </a:r>
            <a:r>
              <a:rPr lang="fr-FR" sz="2200" dirty="0" err="1" smtClean="0"/>
              <a:t>see</a:t>
            </a:r>
            <a:r>
              <a:rPr lang="fr-FR" sz="2200" dirty="0" smtClean="0"/>
              <a:t> </a:t>
            </a:r>
            <a:r>
              <a:rPr lang="fr-FR" sz="2200" dirty="0" err="1" smtClean="0"/>
              <a:t>above</a:t>
            </a:r>
            <a:r>
              <a:rPr lang="fr-FR" sz="2200" dirty="0" smtClean="0"/>
              <a:t> copy the </a:t>
            </a:r>
            <a:r>
              <a:rPr lang="fr-FR" sz="2200" dirty="0" err="1" smtClean="0"/>
              <a:t>whole</a:t>
            </a:r>
            <a:r>
              <a:rPr lang="fr-FR" sz="2200" dirty="0" smtClean="0"/>
              <a:t> phrase!)</a:t>
            </a:r>
          </a:p>
          <a:p>
            <a:r>
              <a:rPr lang="fr-FR" sz="2200" dirty="0" err="1" smtClean="0"/>
              <a:t>Then</a:t>
            </a:r>
            <a:r>
              <a:rPr lang="fr-FR" sz="2200" dirty="0" smtClean="0"/>
              <a:t> </a:t>
            </a:r>
            <a:r>
              <a:rPr lang="fr-FR" sz="2200" dirty="0" err="1" smtClean="0"/>
              <a:t>draw</a:t>
            </a:r>
            <a:r>
              <a:rPr lang="fr-FR" sz="2200" dirty="0" smtClean="0"/>
              <a:t> </a:t>
            </a:r>
            <a:r>
              <a:rPr lang="fr-FR" sz="2200" dirty="0" err="1" smtClean="0"/>
              <a:t>your</a:t>
            </a:r>
            <a:r>
              <a:rPr lang="fr-FR" sz="2200" dirty="0" smtClean="0"/>
              <a:t> 5 favorite </a:t>
            </a:r>
            <a:r>
              <a:rPr lang="fr-FR" sz="2200" dirty="0" err="1" smtClean="0"/>
              <a:t>shapes</a:t>
            </a:r>
            <a:r>
              <a:rPr lang="fr-FR" sz="2200" dirty="0" smtClean="0"/>
              <a:t> </a:t>
            </a:r>
            <a:r>
              <a:rPr lang="fr-FR" sz="2200" dirty="0" err="1" smtClean="0"/>
              <a:t>with</a:t>
            </a:r>
            <a:r>
              <a:rPr lang="fr-FR" sz="2200" dirty="0" smtClean="0"/>
              <a:t> </a:t>
            </a:r>
            <a:r>
              <a:rPr lang="fr-FR" sz="2200" dirty="0" err="1" smtClean="0"/>
              <a:t>different</a:t>
            </a:r>
            <a:r>
              <a:rPr lang="fr-FR" sz="2200" dirty="0" smtClean="0"/>
              <a:t> </a:t>
            </a:r>
            <a:r>
              <a:rPr lang="fr-FR" sz="2200" dirty="0" err="1" smtClean="0"/>
              <a:t>colors</a:t>
            </a:r>
            <a:r>
              <a:rPr lang="fr-FR" sz="2200" dirty="0" smtClean="0"/>
              <a:t> and label                             t      </a:t>
            </a:r>
            <a:r>
              <a:rPr lang="fr-FR" sz="2200" dirty="0" err="1" smtClean="0"/>
              <a:t>them</a:t>
            </a:r>
            <a:r>
              <a:rPr lang="fr-FR" sz="2200" dirty="0" smtClean="0"/>
              <a:t>.   </a:t>
            </a:r>
          </a:p>
          <a:p>
            <a:r>
              <a:rPr lang="fr-FR" sz="2200" dirty="0" err="1" smtClean="0"/>
              <a:t>Pick</a:t>
            </a:r>
            <a:r>
              <a:rPr lang="fr-FR" sz="2200" dirty="0" smtClean="0"/>
              <a:t> 5 items </a:t>
            </a:r>
            <a:r>
              <a:rPr lang="fr-FR" sz="2200" dirty="0" err="1" smtClean="0"/>
              <a:t>you</a:t>
            </a:r>
            <a:r>
              <a:rPr lang="fr-FR" sz="2200" dirty="0" smtClean="0"/>
              <a:t> </a:t>
            </a:r>
            <a:r>
              <a:rPr lang="fr-FR" sz="2200" dirty="0" err="1" smtClean="0"/>
              <a:t>like</a:t>
            </a:r>
            <a:r>
              <a:rPr lang="fr-FR" sz="2200" dirty="0" smtClean="0"/>
              <a:t> (look </a:t>
            </a:r>
            <a:r>
              <a:rPr lang="fr-FR" sz="2200" dirty="0" err="1" smtClean="0"/>
              <a:t>them</a:t>
            </a:r>
            <a:r>
              <a:rPr lang="fr-FR" sz="2200" dirty="0" smtClean="0"/>
              <a:t> up in the </a:t>
            </a:r>
            <a:r>
              <a:rPr lang="fr-FR" sz="2200" dirty="0" err="1" smtClean="0"/>
              <a:t>dictionary</a:t>
            </a:r>
            <a:r>
              <a:rPr lang="fr-FR" sz="2200" dirty="0" smtClean="0"/>
              <a:t>)</a:t>
            </a:r>
          </a:p>
          <a:p>
            <a:r>
              <a:rPr lang="fr-FR" sz="2200" dirty="0" err="1" smtClean="0"/>
              <a:t>Draw</a:t>
            </a:r>
            <a:r>
              <a:rPr lang="fr-FR" sz="2200" dirty="0" smtClean="0"/>
              <a:t> and label </a:t>
            </a:r>
            <a:r>
              <a:rPr lang="fr-FR" sz="2200" dirty="0" err="1" smtClean="0"/>
              <a:t>them</a:t>
            </a:r>
            <a:r>
              <a:rPr lang="fr-FR" sz="2200" dirty="0" smtClean="0"/>
              <a:t> </a:t>
            </a:r>
            <a:r>
              <a:rPr lang="fr-FR" sz="2200" dirty="0" err="1" smtClean="0"/>
              <a:t>using</a:t>
            </a:r>
            <a:r>
              <a:rPr lang="fr-FR" sz="2200" dirty="0" smtClean="0"/>
              <a:t> </a:t>
            </a:r>
            <a:r>
              <a:rPr lang="fr-FR" sz="2200" dirty="0" err="1" smtClean="0"/>
              <a:t>different</a:t>
            </a:r>
            <a:r>
              <a:rPr lang="fr-FR" sz="2200" dirty="0" smtClean="0"/>
              <a:t> </a:t>
            </a:r>
            <a:r>
              <a:rPr lang="fr-FR" sz="2200" dirty="0" err="1" smtClean="0"/>
              <a:t>colors</a:t>
            </a:r>
            <a:r>
              <a:rPr lang="fr-FR" sz="2200" dirty="0" smtClean="0"/>
              <a:t>!</a:t>
            </a:r>
            <a:endParaRPr lang="fr-FR" sz="2200" dirty="0" smtClean="0"/>
          </a:p>
        </p:txBody>
      </p:sp>
    </p:spTree>
    <p:extLst>
      <p:ext uri="{BB962C8B-B14F-4D97-AF65-F5344CB8AC3E}">
        <p14:creationId xmlns:p14="http://schemas.microsoft.com/office/powerpoint/2010/main" val="1329363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685800"/>
          </a:xfrm>
        </p:spPr>
        <p:txBody>
          <a:bodyPr>
            <a:normAutofit/>
          </a:bodyPr>
          <a:lstStyle/>
          <a:p>
            <a:r>
              <a:rPr lang="en-US" dirty="0" err="1"/>
              <a:t>C’Est</a:t>
            </a:r>
            <a:r>
              <a:rPr lang="en-US" dirty="0"/>
              <a:t> </a:t>
            </a:r>
            <a:r>
              <a:rPr lang="en-US" dirty="0" err="1"/>
              <a:t>quel</a:t>
            </a:r>
            <a:r>
              <a:rPr lang="en-US" dirty="0"/>
              <a:t> </a:t>
            </a:r>
            <a:r>
              <a:rPr lang="en-US" dirty="0" err="1"/>
              <a:t>couleur</a:t>
            </a:r>
            <a:r>
              <a:rPr lang="en-US" dirty="0"/>
              <a:t>, </a:t>
            </a:r>
            <a:r>
              <a:rPr lang="en-US" dirty="0" smtClean="0"/>
              <a:t>_____?</a:t>
            </a:r>
            <a:endParaRPr lang="fr-FR" dirty="0"/>
          </a:p>
        </p:txBody>
      </p:sp>
      <p:sp>
        <p:nvSpPr>
          <p:cNvPr id="3" name="Content Placeholder 2"/>
          <p:cNvSpPr>
            <a:spLocks noGrp="1"/>
          </p:cNvSpPr>
          <p:nvPr>
            <p:ph idx="1"/>
          </p:nvPr>
        </p:nvSpPr>
        <p:spPr>
          <a:xfrm>
            <a:off x="914400" y="1828800"/>
            <a:ext cx="6858000" cy="3733800"/>
          </a:xfrm>
        </p:spPr>
        <p:txBody>
          <a:bodyPr>
            <a:normAutofit/>
          </a:bodyPr>
          <a:lstStyle/>
          <a:p>
            <a:r>
              <a:rPr lang="en-US" sz="2800" dirty="0" smtClean="0"/>
              <a:t>1. Le </a:t>
            </a:r>
            <a:r>
              <a:rPr lang="en-US" sz="2800" dirty="0" err="1" smtClean="0"/>
              <a:t>mur</a:t>
            </a:r>
            <a:r>
              <a:rPr lang="en-US" sz="2800" dirty="0" smtClean="0"/>
              <a:t>   (wall)</a:t>
            </a:r>
          </a:p>
          <a:p>
            <a:r>
              <a:rPr lang="en-US" sz="2800" dirty="0" smtClean="0"/>
              <a:t>2. le bureau</a:t>
            </a:r>
          </a:p>
          <a:p>
            <a:r>
              <a:rPr lang="en-US" sz="2800" dirty="0" smtClean="0"/>
              <a:t>3. le </a:t>
            </a:r>
            <a:r>
              <a:rPr lang="en-US" sz="2800" dirty="0" err="1" smtClean="0"/>
              <a:t>drapeau</a:t>
            </a:r>
            <a:r>
              <a:rPr lang="en-US" sz="2800" dirty="0" smtClean="0"/>
              <a:t> (flag)</a:t>
            </a:r>
          </a:p>
          <a:p>
            <a:r>
              <a:rPr lang="en-US" sz="2800" dirty="0" smtClean="0"/>
              <a:t>4. ton </a:t>
            </a:r>
            <a:r>
              <a:rPr lang="en-US" sz="2800" dirty="0" err="1" smtClean="0"/>
              <a:t>classeur</a:t>
            </a:r>
            <a:endParaRPr lang="en-US" sz="2800" dirty="0" smtClean="0"/>
          </a:p>
          <a:p>
            <a:r>
              <a:rPr lang="en-US" sz="2800" dirty="0" smtClean="0"/>
              <a:t>5. la chaise</a:t>
            </a:r>
          </a:p>
          <a:p>
            <a:endParaRPr lang="fr-FR" dirty="0"/>
          </a:p>
        </p:txBody>
      </p:sp>
    </p:spTree>
    <p:extLst>
      <p:ext uri="{BB962C8B-B14F-4D97-AF65-F5344CB8AC3E}">
        <p14:creationId xmlns:p14="http://schemas.microsoft.com/office/powerpoint/2010/main" val="1928122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Etre</a:t>
            </a:r>
            <a:r>
              <a:rPr lang="en-US" dirty="0" smtClean="0"/>
              <a:t>-to BE</a:t>
            </a:r>
            <a:endParaRPr lang="fr-FR" dirty="0"/>
          </a:p>
        </p:txBody>
      </p:sp>
      <p:sp>
        <p:nvSpPr>
          <p:cNvPr id="3" name="Content Placeholder 2"/>
          <p:cNvSpPr>
            <a:spLocks noGrp="1"/>
          </p:cNvSpPr>
          <p:nvPr>
            <p:ph idx="1"/>
          </p:nvPr>
        </p:nvSpPr>
        <p:spPr/>
        <p:txBody>
          <a:bodyPr/>
          <a:lstStyle/>
          <a:p>
            <a:r>
              <a:rPr lang="en-US" dirty="0" smtClean="0"/>
              <a:t>Je                   </a:t>
            </a:r>
            <a:r>
              <a:rPr lang="en-US" dirty="0" err="1" smtClean="0"/>
              <a:t>suis</a:t>
            </a:r>
            <a:r>
              <a:rPr lang="en-US" dirty="0" smtClean="0"/>
              <a:t>	Nous     </a:t>
            </a:r>
            <a:r>
              <a:rPr lang="en-US" dirty="0" err="1"/>
              <a:t>s</a:t>
            </a:r>
            <a:r>
              <a:rPr lang="en-US" dirty="0" err="1" smtClean="0"/>
              <a:t>ommes</a:t>
            </a:r>
            <a:endParaRPr lang="en-US" dirty="0" smtClean="0"/>
          </a:p>
          <a:p>
            <a:r>
              <a:rPr lang="en-US" dirty="0" err="1" smtClean="0"/>
              <a:t>Tu</a:t>
            </a:r>
            <a:r>
              <a:rPr lang="en-US" dirty="0" smtClean="0"/>
              <a:t>                  </a:t>
            </a:r>
            <a:r>
              <a:rPr lang="en-US" dirty="0" err="1" smtClean="0"/>
              <a:t>es</a:t>
            </a:r>
            <a:r>
              <a:rPr lang="en-US" dirty="0" smtClean="0"/>
              <a:t>		</a:t>
            </a:r>
            <a:r>
              <a:rPr lang="en-US" dirty="0" err="1" smtClean="0"/>
              <a:t>Vous</a:t>
            </a:r>
            <a:r>
              <a:rPr lang="en-US" dirty="0" smtClean="0"/>
              <a:t>      </a:t>
            </a:r>
            <a:r>
              <a:rPr lang="en-US" dirty="0" err="1" smtClean="0"/>
              <a:t>êtes</a:t>
            </a:r>
            <a:endParaRPr lang="en-US" dirty="0" smtClean="0"/>
          </a:p>
          <a:p>
            <a:r>
              <a:rPr lang="en-US" dirty="0" smtClean="0"/>
              <a:t>Il/Elle/On    </a:t>
            </a:r>
            <a:r>
              <a:rPr lang="en-US" dirty="0" err="1" smtClean="0"/>
              <a:t>est</a:t>
            </a:r>
            <a:r>
              <a:rPr lang="en-US" dirty="0" smtClean="0"/>
              <a:t>		</a:t>
            </a:r>
            <a:r>
              <a:rPr lang="en-US" dirty="0" err="1" smtClean="0"/>
              <a:t>Ils</a:t>
            </a:r>
            <a:r>
              <a:rPr lang="en-US" dirty="0" smtClean="0"/>
              <a:t>/</a:t>
            </a:r>
            <a:r>
              <a:rPr lang="en-US" dirty="0" err="1" smtClean="0"/>
              <a:t>Elles</a:t>
            </a:r>
            <a:r>
              <a:rPr lang="en-US" dirty="0" smtClean="0"/>
              <a:t> </a:t>
            </a:r>
            <a:r>
              <a:rPr lang="en-US" dirty="0" err="1" smtClean="0"/>
              <a:t>sont</a:t>
            </a:r>
            <a:endParaRPr lang="en-US" dirty="0" smtClean="0"/>
          </a:p>
          <a:p>
            <a:endParaRPr lang="en-US" dirty="0"/>
          </a:p>
          <a:p>
            <a:r>
              <a:rPr lang="en-US" sz="3600" dirty="0" err="1"/>
              <a:t>Qu’est-ce</a:t>
            </a:r>
            <a:r>
              <a:rPr lang="en-US" sz="3600" dirty="0"/>
              <a:t> </a:t>
            </a:r>
            <a:r>
              <a:rPr lang="en-US" sz="3600" dirty="0" err="1"/>
              <a:t>que</a:t>
            </a:r>
            <a:r>
              <a:rPr lang="en-US" sz="3600" dirty="0"/>
              <a:t> </a:t>
            </a:r>
            <a:r>
              <a:rPr lang="en-US" sz="3600" dirty="0" err="1" smtClean="0"/>
              <a:t>c’est</a:t>
            </a:r>
            <a:r>
              <a:rPr lang="en-US" sz="3600" dirty="0" smtClean="0"/>
              <a:t>?  </a:t>
            </a:r>
            <a:r>
              <a:rPr lang="en-US" sz="3600" dirty="0" err="1" smtClean="0"/>
              <a:t>C’est</a:t>
            </a:r>
            <a:r>
              <a:rPr lang="en-US" sz="3600" dirty="0" smtClean="0"/>
              <a:t>…</a:t>
            </a:r>
            <a:endParaRPr lang="en-US" sz="3600" dirty="0"/>
          </a:p>
          <a:p>
            <a:endParaRPr lang="en-US" dirty="0" smtClean="0"/>
          </a:p>
          <a:p>
            <a:pPr indent="0">
              <a:buNone/>
            </a:pPr>
            <a:endParaRPr lang="en-US" dirty="0" smtClean="0"/>
          </a:p>
        </p:txBody>
      </p:sp>
    </p:spTree>
    <p:extLst>
      <p:ext uri="{BB962C8B-B14F-4D97-AF65-F5344CB8AC3E}">
        <p14:creationId xmlns:p14="http://schemas.microsoft.com/office/powerpoint/2010/main" val="3957206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10400" cy="685800"/>
          </a:xfrm>
        </p:spPr>
        <p:txBody>
          <a:bodyPr>
            <a:normAutofit fontScale="90000"/>
          </a:bodyPr>
          <a:lstStyle/>
          <a:p>
            <a:r>
              <a:rPr lang="en-US" dirty="0" smtClean="0"/>
              <a:t>La description avec </a:t>
            </a:r>
            <a:br>
              <a:rPr lang="en-US" dirty="0" smtClean="0"/>
            </a:br>
            <a:r>
              <a:rPr lang="en-US" dirty="0" err="1" smtClean="0"/>
              <a:t>avoir</a:t>
            </a:r>
            <a:r>
              <a:rPr lang="en-US" dirty="0" smtClean="0"/>
              <a:t> et </a:t>
            </a:r>
            <a:r>
              <a:rPr lang="en-US" dirty="0" err="1" smtClean="0"/>
              <a:t>être</a:t>
            </a:r>
            <a:endParaRPr lang="fr-F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09800"/>
            <a:ext cx="5486400" cy="4076103"/>
          </a:xfrm>
        </p:spPr>
      </p:pic>
    </p:spTree>
    <p:extLst>
      <p:ext uri="{BB962C8B-B14F-4D97-AF65-F5344CB8AC3E}">
        <p14:creationId xmlns:p14="http://schemas.microsoft.com/office/powerpoint/2010/main" val="4168153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10400" cy="685800"/>
          </a:xfrm>
        </p:spPr>
        <p:txBody>
          <a:bodyPr>
            <a:normAutofit fontScale="90000"/>
          </a:bodyPr>
          <a:lstStyle/>
          <a:p>
            <a:r>
              <a:rPr lang="en-US" dirty="0" smtClean="0"/>
              <a:t>La description avec </a:t>
            </a:r>
            <a:r>
              <a:rPr lang="en-US" dirty="0" err="1"/>
              <a:t>ê</a:t>
            </a:r>
            <a:r>
              <a:rPr lang="en-US" dirty="0" err="1" smtClean="0"/>
              <a:t>tre</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057400"/>
            <a:ext cx="5638800" cy="4203471"/>
          </a:xfrm>
        </p:spPr>
      </p:pic>
    </p:spTree>
    <p:extLst>
      <p:ext uri="{BB962C8B-B14F-4D97-AF65-F5344CB8AC3E}">
        <p14:creationId xmlns:p14="http://schemas.microsoft.com/office/powerpoint/2010/main" val="3250034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10400" cy="685800"/>
          </a:xfrm>
        </p:spPr>
        <p:txBody>
          <a:bodyPr>
            <a:normAutofit fontScale="90000"/>
          </a:bodyPr>
          <a:lstStyle/>
          <a:p>
            <a:r>
              <a:rPr lang="en-US" dirty="0" smtClean="0"/>
              <a:t>La description avec </a:t>
            </a:r>
            <a:r>
              <a:rPr lang="en-US" dirty="0" err="1" smtClean="0"/>
              <a:t>avoir</a:t>
            </a:r>
            <a:endParaRPr lang="fr-FR"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133600"/>
            <a:ext cx="6248400" cy="4114800"/>
          </a:xfrm>
        </p:spPr>
      </p:pic>
    </p:spTree>
    <p:extLst>
      <p:ext uri="{BB962C8B-B14F-4D97-AF65-F5344CB8AC3E}">
        <p14:creationId xmlns:p14="http://schemas.microsoft.com/office/powerpoint/2010/main" val="389477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Phrases </a:t>
            </a:r>
            <a:r>
              <a:rPr lang="en-US" dirty="0" err="1" smtClean="0"/>
              <a:t>Utiles</a:t>
            </a:r>
            <a:r>
              <a:rPr lang="en-US" dirty="0" smtClean="0"/>
              <a:t/>
            </a:r>
            <a:br>
              <a:rPr lang="en-US" dirty="0" smtClean="0"/>
            </a:br>
            <a:r>
              <a:rPr lang="en-US" dirty="0" err="1" smtClean="0"/>
              <a:t>J’ai</a:t>
            </a:r>
            <a:r>
              <a:rPr lang="en-US" dirty="0" smtClean="0"/>
              <a:t> </a:t>
            </a:r>
            <a:r>
              <a:rPr lang="en-US" dirty="0" err="1" smtClean="0"/>
              <a:t>soif</a:t>
            </a:r>
            <a:r>
              <a:rPr lang="en-US" dirty="0" smtClean="0"/>
              <a:t>. </a:t>
            </a:r>
            <a:endParaRPr lang="fr-FR" dirty="0"/>
          </a:p>
        </p:txBody>
      </p:sp>
      <p:sp>
        <p:nvSpPr>
          <p:cNvPr id="3" name="Content Placeholder 2"/>
          <p:cNvSpPr>
            <a:spLocks noGrp="1"/>
          </p:cNvSpPr>
          <p:nvPr>
            <p:ph idx="1"/>
          </p:nvPr>
        </p:nvSpPr>
        <p:spPr/>
        <p:txBody>
          <a:bodyPr/>
          <a:lstStyle/>
          <a:p>
            <a:endParaRPr lang="fr-FR" dirty="0"/>
          </a:p>
        </p:txBody>
      </p:sp>
      <p:pic>
        <p:nvPicPr>
          <p:cNvPr id="10243" name="Picture 3" descr="C:\Users\Asetree\AppData\Local\Microsoft\Windows\Temporary Internet Files\Content.IE5\JJHRLX69\MP9004483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09800"/>
            <a:ext cx="25908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hlinkClick r:id="rId3"/>
          </p:cNvPr>
          <p:cNvSpPr/>
          <p:nvPr/>
        </p:nvSpPr>
        <p:spPr>
          <a:xfrm>
            <a:off x="5638800" y="1295400"/>
            <a:ext cx="2209800"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Chansons</a:t>
            </a:r>
            <a:endParaRPr lang="fr-FR" dirty="0"/>
          </a:p>
        </p:txBody>
      </p:sp>
    </p:spTree>
    <p:extLst>
      <p:ext uri="{BB962C8B-B14F-4D97-AF65-F5344CB8AC3E}">
        <p14:creationId xmlns:p14="http://schemas.microsoft.com/office/powerpoint/2010/main" val="1993989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685800"/>
          </a:xfrm>
        </p:spPr>
        <p:txBody>
          <a:bodyPr>
            <a:normAutofit/>
          </a:bodyPr>
          <a:lstStyle/>
          <a:p>
            <a:r>
              <a:rPr lang="en-US" b="1" dirty="0" smtClean="0">
                <a:solidFill>
                  <a:schemeClr val="bg1"/>
                </a:solidFill>
              </a:rPr>
              <a:t>La description avec </a:t>
            </a:r>
            <a:r>
              <a:rPr lang="en-US" b="1" dirty="0" err="1">
                <a:solidFill>
                  <a:schemeClr val="bg1"/>
                </a:solidFill>
              </a:rPr>
              <a:t>ê</a:t>
            </a:r>
            <a:r>
              <a:rPr lang="en-US" b="1" dirty="0" err="1" smtClean="0">
                <a:solidFill>
                  <a:schemeClr val="bg1"/>
                </a:solidFill>
              </a:rPr>
              <a:t>tre</a:t>
            </a:r>
            <a:endParaRPr lang="fr-FR"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635875"/>
            <a:ext cx="5638800" cy="5993525"/>
          </a:xfrm>
        </p:spPr>
      </p:pic>
    </p:spTree>
    <p:extLst>
      <p:ext uri="{BB962C8B-B14F-4D97-AF65-F5344CB8AC3E}">
        <p14:creationId xmlns:p14="http://schemas.microsoft.com/office/powerpoint/2010/main" val="3894773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685800"/>
          </a:xfrm>
        </p:spPr>
        <p:txBody>
          <a:bodyPr>
            <a:normAutofit/>
          </a:bodyPr>
          <a:lstStyle/>
          <a:p>
            <a:r>
              <a:rPr lang="en-US" b="1" dirty="0" smtClean="0">
                <a:solidFill>
                  <a:schemeClr val="bg1"/>
                </a:solidFill>
              </a:rPr>
              <a:t>La description avec </a:t>
            </a:r>
            <a:r>
              <a:rPr lang="en-US" b="1" dirty="0" err="1">
                <a:solidFill>
                  <a:schemeClr val="bg1"/>
                </a:solidFill>
              </a:rPr>
              <a:t>ê</a:t>
            </a:r>
            <a:r>
              <a:rPr lang="en-US" b="1" dirty="0" err="1" smtClean="0">
                <a:solidFill>
                  <a:schemeClr val="bg1"/>
                </a:solidFill>
              </a:rPr>
              <a:t>tre</a:t>
            </a:r>
            <a:endParaRPr lang="fr-FR" b="1"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820" y="1066800"/>
            <a:ext cx="8107180" cy="5257800"/>
          </a:xfrm>
        </p:spPr>
      </p:pic>
    </p:spTree>
    <p:extLst>
      <p:ext uri="{BB962C8B-B14F-4D97-AF65-F5344CB8AC3E}">
        <p14:creationId xmlns:p14="http://schemas.microsoft.com/office/powerpoint/2010/main" val="3316731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 </a:t>
            </a:r>
            <a:r>
              <a:rPr lang="en-US" dirty="0" err="1" smtClean="0"/>
              <a:t>est</a:t>
            </a:r>
            <a:r>
              <a:rPr lang="en-US" dirty="0" smtClean="0"/>
              <a:t> comment?</a:t>
            </a:r>
            <a:endParaRPr lang="fr-FR" dirty="0"/>
          </a:p>
        </p:txBody>
      </p:sp>
      <p:pic>
        <p:nvPicPr>
          <p:cNvPr id="1026" name="Picture 2" descr="C:\Users\Asetree\AppData\Local\Microsoft\Windows\Temporary Internet Files\Content.IE5\VUGLLOW6\homer[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9500" y="2533650"/>
            <a:ext cx="444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39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Elle </a:t>
            </a:r>
            <a:r>
              <a:rPr lang="en-US" dirty="0" err="1" smtClean="0"/>
              <a:t>est</a:t>
            </a:r>
            <a:r>
              <a:rPr lang="en-US" dirty="0" smtClean="0"/>
              <a:t> comment?</a:t>
            </a:r>
            <a:endParaRPr lang="fr-FR" dirty="0"/>
          </a:p>
        </p:txBody>
      </p:sp>
      <p:sp>
        <p:nvSpPr>
          <p:cNvPr id="3" name="Content Placeholder 2"/>
          <p:cNvSpPr>
            <a:spLocks noGrp="1"/>
          </p:cNvSpPr>
          <p:nvPr>
            <p:ph idx="1"/>
          </p:nvPr>
        </p:nvSpPr>
        <p:spPr/>
        <p:txBody>
          <a:bodyPr/>
          <a:lstStyle/>
          <a:p>
            <a:endParaRPr lang="fr-FR"/>
          </a:p>
        </p:txBody>
      </p:sp>
      <p:pic>
        <p:nvPicPr>
          <p:cNvPr id="2050" name="Picture 2" descr="C:\Users\Asetree\AppData\Local\Microsoft\Windows\Temporary Internet Files\Content.IE5\6JF91TH5\190px-Marge_Simp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160"/>
            <a:ext cx="3124199" cy="481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685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Elle </a:t>
            </a:r>
            <a:r>
              <a:rPr lang="en-US" dirty="0" err="1" smtClean="0"/>
              <a:t>est</a:t>
            </a:r>
            <a:r>
              <a:rPr lang="en-US" dirty="0" smtClean="0"/>
              <a:t> comment?</a:t>
            </a:r>
            <a:endParaRPr lang="fr-FR" dirty="0"/>
          </a:p>
        </p:txBody>
      </p:sp>
      <p:pic>
        <p:nvPicPr>
          <p:cNvPr id="3074" name="Picture 2" descr="C:\Users\Asetree\AppData\Local\Microsoft\Windows\Temporary Internet Files\Content.IE5\RHLMCFWH\maggie-simpson-imagen[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4250" y="2438400"/>
            <a:ext cx="2095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61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 </a:t>
            </a:r>
            <a:r>
              <a:rPr lang="en-US" dirty="0" err="1" smtClean="0"/>
              <a:t>est</a:t>
            </a:r>
            <a:r>
              <a:rPr lang="en-US" dirty="0" smtClean="0"/>
              <a:t> comment?</a:t>
            </a:r>
            <a:endParaRPr lang="fr-FR" dirty="0"/>
          </a:p>
        </p:txBody>
      </p:sp>
      <p:sp>
        <p:nvSpPr>
          <p:cNvPr id="3" name="Content Placeholder 2"/>
          <p:cNvSpPr>
            <a:spLocks noGrp="1"/>
          </p:cNvSpPr>
          <p:nvPr>
            <p:ph idx="1"/>
          </p:nvPr>
        </p:nvSpPr>
        <p:spPr/>
        <p:txBody>
          <a:bodyPr/>
          <a:lstStyle/>
          <a:p>
            <a:endParaRPr lang="fr-FR"/>
          </a:p>
        </p:txBody>
      </p:sp>
      <p:pic>
        <p:nvPicPr>
          <p:cNvPr id="4098" name="Picture 2" descr="C:\Users\Asetree\AppData\Local\Microsoft\Windows\Temporary Internet Files\Content.IE5\6JF91TH5\Dessinez_Bart_Simpson_avec_l_outil_plume_de_Photoshop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90800"/>
            <a:ext cx="2610357" cy="333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61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Elle </a:t>
            </a:r>
            <a:r>
              <a:rPr lang="en-US" dirty="0" err="1" smtClean="0"/>
              <a:t>est</a:t>
            </a:r>
            <a:r>
              <a:rPr lang="en-US" dirty="0" smtClean="0"/>
              <a:t> comment?</a:t>
            </a:r>
            <a:endParaRPr lang="fr-FR" dirty="0"/>
          </a:p>
        </p:txBody>
      </p:sp>
      <p:sp>
        <p:nvSpPr>
          <p:cNvPr id="3" name="Content Placeholder 2"/>
          <p:cNvSpPr>
            <a:spLocks noGrp="1"/>
          </p:cNvSpPr>
          <p:nvPr>
            <p:ph idx="1"/>
          </p:nvPr>
        </p:nvSpPr>
        <p:spPr/>
        <p:txBody>
          <a:bodyPr/>
          <a:lstStyle/>
          <a:p>
            <a:endParaRPr lang="fr-FR"/>
          </a:p>
        </p:txBody>
      </p:sp>
      <p:pic>
        <p:nvPicPr>
          <p:cNvPr id="5122" name="Picture 2" descr="C:\Users\Asetree\AppData\Local\Microsoft\Windows\Temporary Internet Files\Content.IE5\VUGLLOW6\lisa-simps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3189534"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61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 </a:t>
            </a:r>
            <a:r>
              <a:rPr lang="en-US" dirty="0" err="1" smtClean="0"/>
              <a:t>est</a:t>
            </a:r>
            <a:r>
              <a:rPr lang="en-US" dirty="0" smtClean="0"/>
              <a:t> comment?</a:t>
            </a:r>
            <a:endParaRPr lang="fr-FR" dirty="0"/>
          </a:p>
        </p:txBody>
      </p:sp>
      <p:sp>
        <p:nvSpPr>
          <p:cNvPr id="3" name="Content Placeholder 2"/>
          <p:cNvSpPr>
            <a:spLocks noGrp="1"/>
          </p:cNvSpPr>
          <p:nvPr>
            <p:ph idx="1"/>
          </p:nvPr>
        </p:nvSpPr>
        <p:spPr/>
        <p:txBody>
          <a:bodyPr/>
          <a:lstStyle/>
          <a:p>
            <a:endParaRPr lang="fr-FR"/>
          </a:p>
        </p:txBody>
      </p:sp>
      <p:pic>
        <p:nvPicPr>
          <p:cNvPr id="6146" name="Picture 2" descr="C:\Users\Asetree\AppData\Local\Microsoft\Windows\Temporary Internet Files\Content.IE5\6JF91TH5\Angry-Adult-Carto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62200"/>
            <a:ext cx="38100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61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Il/Elle </a:t>
            </a:r>
            <a:r>
              <a:rPr lang="en-US" dirty="0" err="1" smtClean="0"/>
              <a:t>est</a:t>
            </a:r>
            <a:r>
              <a:rPr lang="en-US" dirty="0" smtClean="0"/>
              <a:t> comment?</a:t>
            </a:r>
            <a:endParaRPr lang="fr-FR" dirty="0"/>
          </a:p>
        </p:txBody>
      </p:sp>
      <p:sp>
        <p:nvSpPr>
          <p:cNvPr id="3" name="Content Placeholder 2"/>
          <p:cNvSpPr>
            <a:spLocks noGrp="1"/>
          </p:cNvSpPr>
          <p:nvPr>
            <p:ph idx="1"/>
          </p:nvPr>
        </p:nvSpPr>
        <p:spPr/>
        <p:txBody>
          <a:bodyPr/>
          <a:lstStyle/>
          <a:p>
            <a:r>
              <a:rPr lang="fr-FR" sz="4800" dirty="0" smtClean="0"/>
              <a:t>Les camarades de classe</a:t>
            </a:r>
            <a:endParaRPr lang="fr-FR" sz="4800" dirty="0"/>
          </a:p>
        </p:txBody>
      </p:sp>
    </p:spTree>
    <p:extLst>
      <p:ext uri="{BB962C8B-B14F-4D97-AF65-F5344CB8AC3E}">
        <p14:creationId xmlns:p14="http://schemas.microsoft.com/office/powerpoint/2010/main" val="3655361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0" y="0"/>
            <a:ext cx="9144000" cy="1447800"/>
          </a:xfrm>
        </p:spPr>
        <p:txBody>
          <a:bodyPr>
            <a:noAutofit/>
          </a:bodyPr>
          <a:lstStyle/>
          <a:p>
            <a:r>
              <a:rPr lang="fr-FR" sz="4000" dirty="0" smtClean="0"/>
              <a:t>Ecrivez une description de toi- même(</a:t>
            </a:r>
            <a:r>
              <a:rPr lang="fr-FR" sz="4000" dirty="0" err="1" smtClean="0"/>
              <a:t>yourself</a:t>
            </a:r>
            <a:r>
              <a:rPr lang="fr-FR" sz="4000" dirty="0" smtClean="0"/>
              <a:t>)</a:t>
            </a:r>
            <a:endParaRPr lang="fr-FR" sz="4000" dirty="0"/>
          </a:p>
        </p:txBody>
      </p:sp>
      <p:sp>
        <p:nvSpPr>
          <p:cNvPr id="5" name="TextBox 4"/>
          <p:cNvSpPr txBox="1"/>
          <p:nvPr/>
        </p:nvSpPr>
        <p:spPr>
          <a:xfrm>
            <a:off x="914400" y="1600200"/>
            <a:ext cx="7162800" cy="3970318"/>
          </a:xfrm>
          <a:prstGeom prst="rect">
            <a:avLst/>
          </a:prstGeom>
          <a:noFill/>
        </p:spPr>
        <p:txBody>
          <a:bodyPr wrap="square" rtlCol="0">
            <a:spAutoFit/>
          </a:bodyPr>
          <a:lstStyle/>
          <a:p>
            <a:r>
              <a:rPr lang="fr-FR" sz="3600" dirty="0" smtClean="0"/>
              <a:t>Modèle:</a:t>
            </a:r>
          </a:p>
          <a:p>
            <a:r>
              <a:rPr lang="fr-FR" sz="3600" dirty="0" smtClean="0"/>
              <a:t>Je m’appelle Mme </a:t>
            </a:r>
            <a:r>
              <a:rPr lang="fr-FR" sz="3600" dirty="0" err="1" smtClean="0"/>
              <a:t>Setree</a:t>
            </a:r>
            <a:r>
              <a:rPr lang="fr-FR" sz="3600" dirty="0" smtClean="0"/>
              <a:t>.  J’ai </a:t>
            </a:r>
            <a:r>
              <a:rPr lang="fr-FR" sz="3600" dirty="0" smtClean="0"/>
              <a:t>32 </a:t>
            </a:r>
            <a:r>
              <a:rPr lang="fr-FR" sz="3600" dirty="0" smtClean="0"/>
              <a:t>ans.  Je suis blonde.  Je suis petite.  J’ai les yeux bleus.  Je suis </a:t>
            </a:r>
            <a:r>
              <a:rPr lang="fr-FR" sz="3600" dirty="0"/>
              <a:t>intelligente </a:t>
            </a:r>
            <a:r>
              <a:rPr lang="fr-FR" sz="3600" dirty="0" smtClean="0"/>
              <a:t>et </a:t>
            </a:r>
            <a:r>
              <a:rPr lang="fr-FR" sz="3600" dirty="0" smtClean="0"/>
              <a:t>maigre. Je suis </a:t>
            </a:r>
            <a:r>
              <a:rPr lang="fr-FR" sz="3600" dirty="0" smtClean="0"/>
              <a:t>coach et prof de français. </a:t>
            </a:r>
            <a:r>
              <a:rPr lang="fr-FR" sz="3600" dirty="0" smtClean="0"/>
              <a:t>Ma </a:t>
            </a:r>
            <a:r>
              <a:rPr lang="fr-FR" sz="3600" dirty="0" smtClean="0"/>
              <a:t>couleur préférée est bleue</a:t>
            </a:r>
            <a:r>
              <a:rPr lang="fr-FR" sz="3600" dirty="0" smtClean="0"/>
              <a:t>!</a:t>
            </a:r>
          </a:p>
          <a:p>
            <a:r>
              <a:rPr lang="fr-FR" sz="3600" dirty="0" smtClean="0"/>
              <a:t>J’adore le français et </a:t>
            </a:r>
            <a:r>
              <a:rPr lang="fr-FR" sz="3600" smtClean="0"/>
              <a:t>mes classes!</a:t>
            </a:r>
            <a:endParaRPr lang="fr-FR" sz="3600" dirty="0"/>
          </a:p>
        </p:txBody>
      </p:sp>
    </p:spTree>
    <p:extLst>
      <p:ext uri="{BB962C8B-B14F-4D97-AF65-F5344CB8AC3E}">
        <p14:creationId xmlns:p14="http://schemas.microsoft.com/office/powerpoint/2010/main" val="279000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Phrases </a:t>
            </a:r>
            <a:r>
              <a:rPr lang="en-US" dirty="0" err="1" smtClean="0"/>
              <a:t>Utiles</a:t>
            </a:r>
            <a:r>
              <a:rPr lang="en-US" dirty="0" smtClean="0"/>
              <a:t/>
            </a:r>
            <a:br>
              <a:rPr lang="en-US" dirty="0" smtClean="0"/>
            </a:br>
            <a:r>
              <a:rPr lang="en-US" dirty="0" err="1" smtClean="0"/>
              <a:t>J’ai</a:t>
            </a:r>
            <a:r>
              <a:rPr lang="en-US" dirty="0" smtClean="0"/>
              <a:t> </a:t>
            </a:r>
            <a:r>
              <a:rPr lang="en-US" dirty="0" err="1" smtClean="0"/>
              <a:t>faim</a:t>
            </a:r>
            <a:r>
              <a:rPr lang="en-US" dirty="0" smtClean="0"/>
              <a:t>. </a:t>
            </a:r>
            <a:endParaRPr lang="fr-FR" dirty="0"/>
          </a:p>
        </p:txBody>
      </p:sp>
      <p:sp>
        <p:nvSpPr>
          <p:cNvPr id="3" name="Content Placeholder 2"/>
          <p:cNvSpPr>
            <a:spLocks noGrp="1"/>
          </p:cNvSpPr>
          <p:nvPr>
            <p:ph idx="1"/>
          </p:nvPr>
        </p:nvSpPr>
        <p:spPr/>
        <p:txBody>
          <a:bodyPr/>
          <a:lstStyle/>
          <a:p>
            <a:endParaRPr lang="fr-FR" dirty="0"/>
          </a:p>
        </p:txBody>
      </p:sp>
      <p:pic>
        <p:nvPicPr>
          <p:cNvPr id="11266" name="Picture 2" descr="C:\Users\Asetree\AppData\Local\Microsoft\Windows\Temporary Internet Files\Content.IE5\AIEZJ9NA\MP9004484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720" y="2590800"/>
            <a:ext cx="1981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717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400800" cy="685800"/>
          </a:xfrm>
        </p:spPr>
        <p:txBody>
          <a:bodyPr/>
          <a:lstStyle/>
          <a:p>
            <a:r>
              <a:rPr lang="en-US" dirty="0" smtClean="0">
                <a:solidFill>
                  <a:srgbClr val="FF0000"/>
                </a:solidFill>
              </a:rPr>
              <a:t>Digital dialects</a:t>
            </a:r>
            <a:endParaRPr lang="fr-FR" dirty="0">
              <a:solidFill>
                <a:srgbClr val="FF0000"/>
              </a:solidFill>
            </a:endParaRP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838200"/>
            <a:ext cx="6711041" cy="4993392"/>
          </a:xfrm>
        </p:spPr>
      </p:pic>
    </p:spTree>
    <p:extLst>
      <p:ext uri="{BB962C8B-B14F-4D97-AF65-F5344CB8AC3E}">
        <p14:creationId xmlns:p14="http://schemas.microsoft.com/office/powerpoint/2010/main" val="3466777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Aller</a:t>
            </a:r>
            <a:r>
              <a:rPr lang="en-US" dirty="0" smtClean="0"/>
              <a:t>-to go</a:t>
            </a:r>
            <a:endParaRPr lang="fr-FR" dirty="0"/>
          </a:p>
        </p:txBody>
      </p:sp>
      <p:sp>
        <p:nvSpPr>
          <p:cNvPr id="3" name="Content Placeholder 2"/>
          <p:cNvSpPr>
            <a:spLocks noGrp="1"/>
          </p:cNvSpPr>
          <p:nvPr>
            <p:ph idx="1"/>
          </p:nvPr>
        </p:nvSpPr>
        <p:spPr/>
        <p:txBody>
          <a:bodyPr/>
          <a:lstStyle/>
          <a:p>
            <a:r>
              <a:rPr lang="en-US" dirty="0" smtClean="0"/>
              <a:t>Je                   </a:t>
            </a:r>
            <a:r>
              <a:rPr lang="en-US" dirty="0" err="1" smtClean="0"/>
              <a:t>vais</a:t>
            </a:r>
            <a:r>
              <a:rPr lang="en-US" dirty="0" smtClean="0"/>
              <a:t>	Nous     </a:t>
            </a:r>
            <a:r>
              <a:rPr lang="en-US" dirty="0" err="1" smtClean="0"/>
              <a:t>allons</a:t>
            </a:r>
            <a:endParaRPr lang="en-US" dirty="0" smtClean="0"/>
          </a:p>
          <a:p>
            <a:r>
              <a:rPr lang="en-US" dirty="0" err="1" smtClean="0"/>
              <a:t>Tu</a:t>
            </a:r>
            <a:r>
              <a:rPr lang="en-US" dirty="0" smtClean="0"/>
              <a:t>                  vas		</a:t>
            </a:r>
            <a:r>
              <a:rPr lang="en-US" dirty="0" err="1" smtClean="0"/>
              <a:t>Vous</a:t>
            </a:r>
            <a:r>
              <a:rPr lang="en-US" dirty="0" smtClean="0"/>
              <a:t>      </a:t>
            </a:r>
            <a:r>
              <a:rPr lang="en-US" dirty="0" err="1" smtClean="0"/>
              <a:t>allez</a:t>
            </a:r>
            <a:endParaRPr lang="en-US" dirty="0" smtClean="0"/>
          </a:p>
          <a:p>
            <a:r>
              <a:rPr lang="en-US" dirty="0" smtClean="0"/>
              <a:t>Il/Elle/On    </a:t>
            </a:r>
            <a:r>
              <a:rPr lang="en-US" dirty="0" err="1" smtClean="0"/>
              <a:t>va</a:t>
            </a:r>
            <a:r>
              <a:rPr lang="en-US" dirty="0" smtClean="0"/>
              <a:t>		</a:t>
            </a:r>
            <a:r>
              <a:rPr lang="en-US" dirty="0" err="1" smtClean="0"/>
              <a:t>Ils</a:t>
            </a:r>
            <a:r>
              <a:rPr lang="en-US" dirty="0" smtClean="0"/>
              <a:t>/</a:t>
            </a:r>
            <a:r>
              <a:rPr lang="en-US" dirty="0" err="1" smtClean="0"/>
              <a:t>Elles</a:t>
            </a:r>
            <a:r>
              <a:rPr lang="en-US" dirty="0" smtClean="0"/>
              <a:t> </a:t>
            </a:r>
            <a:r>
              <a:rPr lang="en-US" dirty="0" err="1"/>
              <a:t>v</a:t>
            </a:r>
            <a:r>
              <a:rPr lang="en-US" dirty="0" err="1" smtClean="0"/>
              <a:t>ont</a:t>
            </a:r>
            <a:endParaRPr lang="en-US" dirty="0" smtClean="0"/>
          </a:p>
          <a:p>
            <a:endParaRPr lang="en-US" dirty="0"/>
          </a:p>
          <a:p>
            <a:r>
              <a:rPr lang="en-US" sz="3600" dirty="0" err="1" smtClean="0"/>
              <a:t>Où</a:t>
            </a:r>
            <a:r>
              <a:rPr lang="en-US" sz="3600" dirty="0" smtClean="0"/>
              <a:t> vas-</a:t>
            </a:r>
            <a:r>
              <a:rPr lang="en-US" sz="3600" dirty="0" err="1" smtClean="0"/>
              <a:t>tu</a:t>
            </a:r>
            <a:r>
              <a:rPr lang="en-US" sz="3600" dirty="0" smtClean="0"/>
              <a:t>?  Je </a:t>
            </a:r>
            <a:r>
              <a:rPr lang="en-US" sz="3600" dirty="0" err="1" smtClean="0"/>
              <a:t>vais</a:t>
            </a:r>
            <a:r>
              <a:rPr lang="en-US" sz="3600" dirty="0" smtClean="0"/>
              <a:t>…</a:t>
            </a:r>
            <a:endParaRPr lang="en-US" sz="3600" dirty="0"/>
          </a:p>
          <a:p>
            <a:endParaRPr lang="en-US" dirty="0" smtClean="0"/>
          </a:p>
          <a:p>
            <a:pPr indent="0">
              <a:buNone/>
            </a:pPr>
            <a:endParaRPr lang="en-US" dirty="0" smtClean="0"/>
          </a:p>
        </p:txBody>
      </p:sp>
    </p:spTree>
    <p:extLst>
      <p:ext uri="{BB962C8B-B14F-4D97-AF65-F5344CB8AC3E}">
        <p14:creationId xmlns:p14="http://schemas.microsoft.com/office/powerpoint/2010/main" val="3968834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fr-FR"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5838" y="2438400"/>
            <a:ext cx="5452323" cy="3048000"/>
          </a:xfrm>
        </p:spPr>
      </p:pic>
    </p:spTree>
    <p:extLst>
      <p:ext uri="{BB962C8B-B14F-4D97-AF65-F5344CB8AC3E}">
        <p14:creationId xmlns:p14="http://schemas.microsoft.com/office/powerpoint/2010/main" val="2352996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6400800" cy="685800"/>
          </a:xfrm>
        </p:spPr>
        <p:txBody>
          <a:bodyPr>
            <a:normAutofit/>
          </a:bodyPr>
          <a:lstStyle/>
          <a:p>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30142"/>
            <a:ext cx="1905000" cy="22991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650" y="4319654"/>
            <a:ext cx="2448472" cy="23773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130" y="2462075"/>
            <a:ext cx="1867161" cy="13146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 y="4319654"/>
            <a:ext cx="2660349" cy="237733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471" y="333283"/>
            <a:ext cx="2591572" cy="2128792"/>
          </a:xfrm>
          <a:prstGeom prst="rect">
            <a:avLst/>
          </a:prstGeom>
        </p:spPr>
      </p:pic>
      <p:sp>
        <p:nvSpPr>
          <p:cNvPr id="9" name="TextBox 8"/>
          <p:cNvSpPr txBox="1"/>
          <p:nvPr/>
        </p:nvSpPr>
        <p:spPr>
          <a:xfrm>
            <a:off x="609600" y="2589191"/>
            <a:ext cx="2667130" cy="707886"/>
          </a:xfrm>
          <a:prstGeom prst="rect">
            <a:avLst/>
          </a:prstGeom>
          <a:noFill/>
        </p:spPr>
        <p:txBody>
          <a:bodyPr wrap="square" rtlCol="0">
            <a:spAutoFit/>
          </a:bodyPr>
          <a:lstStyle/>
          <a:p>
            <a:r>
              <a:rPr lang="en-US" sz="4000" dirty="0" smtClean="0"/>
              <a:t>À </a:t>
            </a:r>
            <a:r>
              <a:rPr lang="en-US" sz="4000" dirty="0" err="1" smtClean="0"/>
              <a:t>l’aéroport</a:t>
            </a:r>
            <a:r>
              <a:rPr lang="en-US" sz="4000" dirty="0" smtClean="0"/>
              <a:t>  </a:t>
            </a:r>
            <a:endParaRPr lang="fr-FR" sz="4000" dirty="0"/>
          </a:p>
        </p:txBody>
      </p:sp>
      <p:sp>
        <p:nvSpPr>
          <p:cNvPr id="12" name="Rectangle 11"/>
          <p:cNvSpPr/>
          <p:nvPr/>
        </p:nvSpPr>
        <p:spPr>
          <a:xfrm>
            <a:off x="659853" y="3611768"/>
            <a:ext cx="2613216" cy="707886"/>
          </a:xfrm>
          <a:prstGeom prst="rect">
            <a:avLst/>
          </a:prstGeom>
        </p:spPr>
        <p:txBody>
          <a:bodyPr wrap="none">
            <a:spAutoFit/>
          </a:bodyPr>
          <a:lstStyle/>
          <a:p>
            <a:r>
              <a:rPr lang="en-US" sz="4000" dirty="0">
                <a:solidFill>
                  <a:prstClr val="black"/>
                </a:solidFill>
              </a:rPr>
              <a:t>À </a:t>
            </a:r>
            <a:r>
              <a:rPr lang="en-US" sz="4000" dirty="0" smtClean="0">
                <a:solidFill>
                  <a:prstClr val="black"/>
                </a:solidFill>
              </a:rPr>
              <a:t>la piscine </a:t>
            </a:r>
            <a:endParaRPr lang="fr-FR" dirty="0"/>
          </a:p>
        </p:txBody>
      </p:sp>
      <p:sp>
        <p:nvSpPr>
          <p:cNvPr id="14" name="Rectangle 13"/>
          <p:cNvSpPr/>
          <p:nvPr/>
        </p:nvSpPr>
        <p:spPr>
          <a:xfrm>
            <a:off x="3273069" y="3979953"/>
            <a:ext cx="2403350" cy="707886"/>
          </a:xfrm>
          <a:prstGeom prst="rect">
            <a:avLst/>
          </a:prstGeom>
        </p:spPr>
        <p:txBody>
          <a:bodyPr wrap="none">
            <a:spAutoFit/>
          </a:bodyPr>
          <a:lstStyle/>
          <a:p>
            <a:r>
              <a:rPr lang="en-US" sz="4000" dirty="0" smtClean="0">
                <a:solidFill>
                  <a:prstClr val="black"/>
                </a:solidFill>
              </a:rPr>
              <a:t>Au Parking</a:t>
            </a:r>
            <a:endParaRPr lang="fr-FR" dirty="0"/>
          </a:p>
        </p:txBody>
      </p:sp>
      <p:sp>
        <p:nvSpPr>
          <p:cNvPr id="16" name="Rectangle 15"/>
          <p:cNvSpPr/>
          <p:nvPr/>
        </p:nvSpPr>
        <p:spPr>
          <a:xfrm>
            <a:off x="6010050" y="2462075"/>
            <a:ext cx="2268442" cy="707886"/>
          </a:xfrm>
          <a:prstGeom prst="rect">
            <a:avLst/>
          </a:prstGeom>
        </p:spPr>
        <p:txBody>
          <a:bodyPr wrap="none">
            <a:spAutoFit/>
          </a:bodyPr>
          <a:lstStyle/>
          <a:p>
            <a:r>
              <a:rPr lang="en-US" sz="4000" dirty="0" smtClean="0">
                <a:solidFill>
                  <a:prstClr val="black"/>
                </a:solidFill>
              </a:rPr>
              <a:t>Au </a:t>
            </a:r>
            <a:r>
              <a:rPr lang="en-US" sz="4000" dirty="0" err="1" smtClean="0">
                <a:solidFill>
                  <a:prstClr val="black"/>
                </a:solidFill>
              </a:rPr>
              <a:t>théâtre</a:t>
            </a:r>
            <a:endParaRPr lang="fr-FR" dirty="0"/>
          </a:p>
        </p:txBody>
      </p:sp>
      <p:sp>
        <p:nvSpPr>
          <p:cNvPr id="17" name="Rectangle 16"/>
          <p:cNvSpPr/>
          <p:nvPr/>
        </p:nvSpPr>
        <p:spPr>
          <a:xfrm>
            <a:off x="5894192" y="3422766"/>
            <a:ext cx="2433743" cy="707886"/>
          </a:xfrm>
          <a:prstGeom prst="rect">
            <a:avLst/>
          </a:prstGeom>
        </p:spPr>
        <p:txBody>
          <a:bodyPr wrap="none">
            <a:spAutoFit/>
          </a:bodyPr>
          <a:lstStyle/>
          <a:p>
            <a:r>
              <a:rPr lang="en-US" sz="4000" dirty="0" smtClean="0">
                <a:solidFill>
                  <a:prstClr val="black"/>
                </a:solidFill>
              </a:rPr>
              <a:t>Au carnival</a:t>
            </a:r>
            <a:endParaRPr lang="fr-FR" dirty="0"/>
          </a:p>
        </p:txBody>
      </p:sp>
    </p:spTree>
    <p:extLst>
      <p:ext uri="{BB962C8B-B14F-4D97-AF65-F5344CB8AC3E}">
        <p14:creationId xmlns:p14="http://schemas.microsoft.com/office/powerpoint/2010/main" val="2743784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6400800" cy="685800"/>
          </a:xfrm>
        </p:spPr>
        <p:txBody>
          <a:bodyPr>
            <a:normAutofit/>
          </a:bodyPr>
          <a:lstStyle/>
          <a:p>
            <a:endParaRPr lang="fr-FR" dirty="0"/>
          </a:p>
        </p:txBody>
      </p:sp>
      <p:sp>
        <p:nvSpPr>
          <p:cNvPr id="9" name="TextBox 8"/>
          <p:cNvSpPr txBox="1"/>
          <p:nvPr/>
        </p:nvSpPr>
        <p:spPr>
          <a:xfrm>
            <a:off x="609600" y="2589191"/>
            <a:ext cx="2667130" cy="707886"/>
          </a:xfrm>
          <a:prstGeom prst="rect">
            <a:avLst/>
          </a:prstGeom>
          <a:noFill/>
        </p:spPr>
        <p:txBody>
          <a:bodyPr wrap="square" rtlCol="0">
            <a:spAutoFit/>
          </a:bodyPr>
          <a:lstStyle/>
          <a:p>
            <a:r>
              <a:rPr lang="en-US" sz="4000" dirty="0" smtClean="0"/>
              <a:t>À </a:t>
            </a:r>
            <a:r>
              <a:rPr lang="en-US" sz="4000" dirty="0" err="1" smtClean="0"/>
              <a:t>l’hôtel</a:t>
            </a:r>
            <a:r>
              <a:rPr lang="en-US" sz="4000" dirty="0" smtClean="0"/>
              <a:t>  </a:t>
            </a:r>
            <a:endParaRPr lang="fr-FR" sz="4000" dirty="0"/>
          </a:p>
        </p:txBody>
      </p:sp>
      <p:sp>
        <p:nvSpPr>
          <p:cNvPr id="12" name="Rectangle 11"/>
          <p:cNvSpPr/>
          <p:nvPr/>
        </p:nvSpPr>
        <p:spPr>
          <a:xfrm>
            <a:off x="659853" y="3611768"/>
            <a:ext cx="2075248" cy="707886"/>
          </a:xfrm>
          <a:prstGeom prst="rect">
            <a:avLst/>
          </a:prstGeom>
        </p:spPr>
        <p:txBody>
          <a:bodyPr wrap="none">
            <a:spAutoFit/>
          </a:bodyPr>
          <a:lstStyle/>
          <a:p>
            <a:r>
              <a:rPr lang="en-US" sz="4000" dirty="0">
                <a:solidFill>
                  <a:prstClr val="black"/>
                </a:solidFill>
              </a:rPr>
              <a:t>À </a:t>
            </a:r>
            <a:r>
              <a:rPr lang="en-US" sz="4000" dirty="0" smtClean="0">
                <a:solidFill>
                  <a:prstClr val="black"/>
                </a:solidFill>
              </a:rPr>
              <a:t>la </a:t>
            </a:r>
            <a:r>
              <a:rPr lang="en-US" sz="4000" dirty="0" err="1" smtClean="0">
                <a:solidFill>
                  <a:prstClr val="black"/>
                </a:solidFill>
              </a:rPr>
              <a:t>gare</a:t>
            </a:r>
            <a:r>
              <a:rPr lang="en-US" sz="4000" dirty="0" smtClean="0">
                <a:solidFill>
                  <a:prstClr val="black"/>
                </a:solidFill>
              </a:rPr>
              <a:t> </a:t>
            </a:r>
            <a:endParaRPr lang="fr-FR" dirty="0"/>
          </a:p>
        </p:txBody>
      </p:sp>
      <p:sp>
        <p:nvSpPr>
          <p:cNvPr id="14" name="Rectangle 13"/>
          <p:cNvSpPr/>
          <p:nvPr/>
        </p:nvSpPr>
        <p:spPr>
          <a:xfrm>
            <a:off x="3273069" y="3979953"/>
            <a:ext cx="1907895" cy="707886"/>
          </a:xfrm>
          <a:prstGeom prst="rect">
            <a:avLst/>
          </a:prstGeom>
        </p:spPr>
        <p:txBody>
          <a:bodyPr wrap="none">
            <a:spAutoFit/>
          </a:bodyPr>
          <a:lstStyle/>
          <a:p>
            <a:r>
              <a:rPr lang="en-US" sz="4000" dirty="0" smtClean="0">
                <a:solidFill>
                  <a:prstClr val="black"/>
                </a:solidFill>
              </a:rPr>
              <a:t>À </a:t>
            </a:r>
            <a:r>
              <a:rPr lang="en-US" sz="4000" dirty="0" err="1" smtClean="0">
                <a:solidFill>
                  <a:prstClr val="black"/>
                </a:solidFill>
              </a:rPr>
              <a:t>l’école</a:t>
            </a:r>
            <a:endParaRPr lang="en-US" sz="4000" dirty="0" smtClean="0">
              <a:solidFill>
                <a:prstClr val="black"/>
              </a:solidFill>
            </a:endParaRPr>
          </a:p>
        </p:txBody>
      </p:sp>
      <p:sp>
        <p:nvSpPr>
          <p:cNvPr id="16" name="Rectangle 15"/>
          <p:cNvSpPr/>
          <p:nvPr/>
        </p:nvSpPr>
        <p:spPr>
          <a:xfrm>
            <a:off x="6010050" y="2462075"/>
            <a:ext cx="2157514" cy="707886"/>
          </a:xfrm>
          <a:prstGeom prst="rect">
            <a:avLst/>
          </a:prstGeom>
        </p:spPr>
        <p:txBody>
          <a:bodyPr wrap="none">
            <a:spAutoFit/>
          </a:bodyPr>
          <a:lstStyle/>
          <a:p>
            <a:r>
              <a:rPr lang="en-US" sz="4000" dirty="0" smtClean="0">
                <a:solidFill>
                  <a:prstClr val="black"/>
                </a:solidFill>
              </a:rPr>
              <a:t>Au </a:t>
            </a:r>
            <a:r>
              <a:rPr lang="en-US" sz="4000" dirty="0" err="1" smtClean="0">
                <a:solidFill>
                  <a:prstClr val="black"/>
                </a:solidFill>
              </a:rPr>
              <a:t>musée</a:t>
            </a:r>
            <a:endParaRPr lang="fr-FR" dirty="0"/>
          </a:p>
        </p:txBody>
      </p:sp>
      <p:sp>
        <p:nvSpPr>
          <p:cNvPr id="17" name="Rectangle 16"/>
          <p:cNvSpPr/>
          <p:nvPr/>
        </p:nvSpPr>
        <p:spPr>
          <a:xfrm>
            <a:off x="5894192" y="3422766"/>
            <a:ext cx="2265364" cy="707886"/>
          </a:xfrm>
          <a:prstGeom prst="rect">
            <a:avLst/>
          </a:prstGeom>
        </p:spPr>
        <p:txBody>
          <a:bodyPr wrap="none">
            <a:spAutoFit/>
          </a:bodyPr>
          <a:lstStyle/>
          <a:p>
            <a:r>
              <a:rPr lang="en-US" sz="4000" dirty="0">
                <a:solidFill>
                  <a:prstClr val="black"/>
                </a:solidFill>
              </a:rPr>
              <a:t>À</a:t>
            </a:r>
            <a:r>
              <a:rPr lang="en-US" sz="4000" dirty="0" smtClean="0">
                <a:solidFill>
                  <a:prstClr val="black"/>
                </a:solidFill>
              </a:rPr>
              <a:t> </a:t>
            </a:r>
            <a:r>
              <a:rPr lang="en-US" sz="4000" dirty="0" err="1" smtClean="0">
                <a:solidFill>
                  <a:prstClr val="black"/>
                </a:solidFill>
              </a:rPr>
              <a:t>l’hôpital</a:t>
            </a:r>
            <a:endParaRPr lang="fr-FR"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65" y="228599"/>
            <a:ext cx="1905000" cy="2271575"/>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00133"/>
            <a:ext cx="2064851" cy="15798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11" y="4389453"/>
            <a:ext cx="2953558" cy="214665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988" y="4319653"/>
            <a:ext cx="2524412" cy="2286261"/>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750" y="0"/>
            <a:ext cx="1877692" cy="2134641"/>
          </a:xfrm>
          <a:prstGeom prst="rect">
            <a:avLst/>
          </a:prstGeom>
        </p:spPr>
      </p:pic>
    </p:spTree>
    <p:extLst>
      <p:ext uri="{BB962C8B-B14F-4D97-AF65-F5344CB8AC3E}">
        <p14:creationId xmlns:p14="http://schemas.microsoft.com/office/powerpoint/2010/main" val="2997455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295400" y="152400"/>
            <a:ext cx="6400800" cy="685800"/>
          </a:xfrm>
        </p:spPr>
        <p:txBody>
          <a:bodyPr>
            <a:normAutofit fontScale="90000"/>
          </a:bodyPr>
          <a:lstStyle/>
          <a:p>
            <a:r>
              <a:rPr lang="en-US" dirty="0" err="1" smtClean="0"/>
              <a:t>Où</a:t>
            </a:r>
            <a:r>
              <a:rPr lang="en-US" dirty="0" smtClean="0"/>
              <a:t> </a:t>
            </a:r>
            <a:r>
              <a:rPr lang="en-US" dirty="0" err="1" smtClean="0"/>
              <a:t>est</a:t>
            </a:r>
            <a:r>
              <a:rPr lang="en-US" dirty="0" smtClean="0"/>
              <a:t>…       (</a:t>
            </a:r>
            <a:r>
              <a:rPr lang="en-US" dirty="0" err="1" smtClean="0"/>
              <a:t>montrez</a:t>
            </a:r>
            <a:r>
              <a:rPr lang="en-US" dirty="0" smtClean="0"/>
              <a:t>)</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1245"/>
            <a:ext cx="9144000" cy="6096755"/>
          </a:xfrm>
        </p:spPr>
      </p:pic>
    </p:spTree>
    <p:extLst>
      <p:ext uri="{BB962C8B-B14F-4D97-AF65-F5344CB8AC3E}">
        <p14:creationId xmlns:p14="http://schemas.microsoft.com/office/powerpoint/2010/main" val="670047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6400800" cy="685800"/>
          </a:xfrm>
        </p:spPr>
        <p:txBody>
          <a:bodyPr>
            <a:normAutofit fontScale="90000"/>
          </a:bodyPr>
          <a:lstStyle/>
          <a:p>
            <a:r>
              <a:rPr lang="en-US" dirty="0" err="1" smtClean="0"/>
              <a:t>Où</a:t>
            </a:r>
            <a:r>
              <a:rPr lang="en-US" dirty="0" smtClean="0"/>
              <a:t> Vas </a:t>
            </a:r>
            <a:r>
              <a:rPr lang="en-US" dirty="0" err="1" smtClean="0"/>
              <a:t>tu</a:t>
            </a:r>
            <a:r>
              <a:rPr lang="en-US" dirty="0" smtClean="0"/>
              <a:t>?</a:t>
            </a:r>
            <a:br>
              <a:rPr lang="en-US" dirty="0" smtClean="0"/>
            </a:br>
            <a:r>
              <a:rPr lang="en-US" dirty="0" smtClean="0"/>
              <a:t>Je </a:t>
            </a:r>
            <a:r>
              <a:rPr lang="en-US" dirty="0" err="1" smtClean="0"/>
              <a:t>vais</a:t>
            </a:r>
            <a:r>
              <a:rPr lang="en-US" dirty="0" smtClean="0"/>
              <a:t>…</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30142"/>
            <a:ext cx="1905000" cy="22991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650" y="4319654"/>
            <a:ext cx="2448472" cy="23773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130" y="2462075"/>
            <a:ext cx="1867161" cy="13146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 y="4319654"/>
            <a:ext cx="2660349" cy="237733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471" y="333283"/>
            <a:ext cx="2591572" cy="2128792"/>
          </a:xfrm>
          <a:prstGeom prst="rect">
            <a:avLst/>
          </a:prstGeom>
        </p:spPr>
      </p:pic>
      <p:sp>
        <p:nvSpPr>
          <p:cNvPr id="12" name="Rectangle 11"/>
          <p:cNvSpPr/>
          <p:nvPr/>
        </p:nvSpPr>
        <p:spPr>
          <a:xfrm>
            <a:off x="659853" y="3611768"/>
            <a:ext cx="312906" cy="707886"/>
          </a:xfrm>
          <a:prstGeom prst="rect">
            <a:avLst/>
          </a:prstGeom>
        </p:spPr>
        <p:txBody>
          <a:bodyPr wrap="none">
            <a:spAutoFit/>
          </a:bodyPr>
          <a:lstStyle/>
          <a:p>
            <a:r>
              <a:rPr lang="en-US" sz="4000" dirty="0" smtClean="0">
                <a:solidFill>
                  <a:prstClr val="black"/>
                </a:solidFill>
              </a:rPr>
              <a:t> </a:t>
            </a:r>
            <a:endParaRPr lang="fr-FR" dirty="0"/>
          </a:p>
        </p:txBody>
      </p:sp>
    </p:spTree>
    <p:extLst>
      <p:ext uri="{BB962C8B-B14F-4D97-AF65-F5344CB8AC3E}">
        <p14:creationId xmlns:p14="http://schemas.microsoft.com/office/powerpoint/2010/main" val="22650412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6400800" cy="685800"/>
          </a:xfrm>
        </p:spPr>
        <p:txBody>
          <a:bodyPr>
            <a:normAutofit fontScale="90000"/>
          </a:bodyPr>
          <a:lstStyle/>
          <a:p>
            <a:r>
              <a:rPr lang="en-US" dirty="0" err="1" smtClean="0"/>
              <a:t>Où</a:t>
            </a:r>
            <a:r>
              <a:rPr lang="en-US" dirty="0" smtClean="0"/>
              <a:t> Vas </a:t>
            </a:r>
            <a:r>
              <a:rPr lang="en-US" dirty="0" err="1" smtClean="0"/>
              <a:t>tu</a:t>
            </a:r>
            <a:r>
              <a:rPr lang="en-US" dirty="0" smtClean="0"/>
              <a:t>?</a:t>
            </a:r>
            <a:br>
              <a:rPr lang="en-US" dirty="0" smtClean="0"/>
            </a:br>
            <a:r>
              <a:rPr lang="en-US" dirty="0" smtClean="0"/>
              <a:t>Je </a:t>
            </a:r>
            <a:r>
              <a:rPr lang="en-US" dirty="0" err="1" smtClean="0"/>
              <a:t>vais</a:t>
            </a:r>
            <a:r>
              <a:rPr lang="en-US" dirty="0" smtClean="0"/>
              <a:t>…</a:t>
            </a:r>
            <a:endParaRPr lang="fr-FR" dirty="0"/>
          </a:p>
        </p:txBody>
      </p:sp>
      <p:sp>
        <p:nvSpPr>
          <p:cNvPr id="12" name="Rectangle 11"/>
          <p:cNvSpPr/>
          <p:nvPr/>
        </p:nvSpPr>
        <p:spPr>
          <a:xfrm>
            <a:off x="659853" y="3611768"/>
            <a:ext cx="312906" cy="707886"/>
          </a:xfrm>
          <a:prstGeom prst="rect">
            <a:avLst/>
          </a:prstGeom>
        </p:spPr>
        <p:txBody>
          <a:bodyPr wrap="none">
            <a:spAutoFit/>
          </a:bodyPr>
          <a:lstStyle/>
          <a:p>
            <a:r>
              <a:rPr lang="en-US" sz="4000" dirty="0" smtClean="0">
                <a:solidFill>
                  <a:prstClr val="black"/>
                </a:solidFill>
              </a:rPr>
              <a:t> </a:t>
            </a:r>
            <a:endParaRPr lang="fr-FR"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65" y="228599"/>
            <a:ext cx="1905000" cy="2271575"/>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00133"/>
            <a:ext cx="2064851" cy="15798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11" y="4389453"/>
            <a:ext cx="2953558" cy="214665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988" y="4319653"/>
            <a:ext cx="2524412" cy="2286261"/>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750" y="0"/>
            <a:ext cx="1877692" cy="2134641"/>
          </a:xfrm>
          <a:prstGeom prst="rect">
            <a:avLst/>
          </a:prstGeom>
        </p:spPr>
      </p:pic>
    </p:spTree>
    <p:extLst>
      <p:ext uri="{BB962C8B-B14F-4D97-AF65-F5344CB8AC3E}">
        <p14:creationId xmlns:p14="http://schemas.microsoft.com/office/powerpoint/2010/main" val="441470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642937"/>
            <a:ext cx="6400800" cy="685800"/>
          </a:xfrm>
        </p:spPr>
        <p:txBody>
          <a:bodyPr/>
          <a:lstStyle/>
          <a:p>
            <a:r>
              <a:rPr lang="en-US" dirty="0" smtClean="0"/>
              <a:t>Vas</a:t>
            </a:r>
            <a:endParaRPr lang="fr-FR" dirty="0"/>
          </a:p>
        </p:txBody>
      </p:sp>
      <p:pic>
        <p:nvPicPr>
          <p:cNvPr id="2050" name="Picture 2" descr="C:\Users\Asetree\AppData\Local\Microsoft\Windows\Temporary Internet Files\Content.IE5\6JF91TH5\South_Korea_road_sign_307.sv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 y="420653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etree\AppData\Local\Microsoft\Windows\Temporary Internet Files\Content.IE5\RHLMCFWH\r03-10-nolabel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09075"/>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etree\AppData\Local\Microsoft\Windows\Temporary Internet Files\Content.IE5\VUGLLOW6\panneau_arr%C3%AAt_qu%C3%A9be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24324"/>
            <a:ext cx="24765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setree\AppData\Local\Microsoft\Windows\Temporary Internet Files\Content.IE5\8G0YJYP2\2469329662_3521a73f55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328737"/>
            <a:ext cx="19431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1676400"/>
            <a:ext cx="2209800" cy="1446550"/>
          </a:xfrm>
          <a:prstGeom prst="rect">
            <a:avLst/>
          </a:prstGeom>
          <a:noFill/>
        </p:spPr>
        <p:txBody>
          <a:bodyPr wrap="square" rtlCol="0">
            <a:spAutoFit/>
          </a:bodyPr>
          <a:lstStyle/>
          <a:p>
            <a:r>
              <a:rPr lang="en-US" sz="4400" dirty="0" err="1" smtClean="0"/>
              <a:t>Tournez</a:t>
            </a:r>
            <a:r>
              <a:rPr lang="en-US" sz="4400" dirty="0" smtClean="0"/>
              <a:t> à </a:t>
            </a:r>
            <a:r>
              <a:rPr lang="en-US" sz="4400" dirty="0" err="1" smtClean="0"/>
              <a:t>droite</a:t>
            </a:r>
            <a:endParaRPr lang="fr-FR" sz="4400" dirty="0"/>
          </a:p>
        </p:txBody>
      </p:sp>
      <p:sp>
        <p:nvSpPr>
          <p:cNvPr id="11" name="TextBox 10"/>
          <p:cNvSpPr txBox="1"/>
          <p:nvPr/>
        </p:nvSpPr>
        <p:spPr>
          <a:xfrm>
            <a:off x="2209800" y="4096999"/>
            <a:ext cx="2209800" cy="1446550"/>
          </a:xfrm>
          <a:prstGeom prst="rect">
            <a:avLst/>
          </a:prstGeom>
          <a:noFill/>
        </p:spPr>
        <p:txBody>
          <a:bodyPr wrap="square" rtlCol="0">
            <a:spAutoFit/>
          </a:bodyPr>
          <a:lstStyle/>
          <a:p>
            <a:r>
              <a:rPr lang="en-US" sz="4400" dirty="0" err="1" smtClean="0"/>
              <a:t>Tournez</a:t>
            </a:r>
            <a:r>
              <a:rPr lang="en-US" sz="4400" dirty="0" smtClean="0"/>
              <a:t> à gauche</a:t>
            </a:r>
            <a:endParaRPr lang="fr-FR" sz="4400" dirty="0"/>
          </a:p>
        </p:txBody>
      </p:sp>
      <p:sp>
        <p:nvSpPr>
          <p:cNvPr id="12" name="TextBox 11"/>
          <p:cNvSpPr txBox="1"/>
          <p:nvPr/>
        </p:nvSpPr>
        <p:spPr>
          <a:xfrm>
            <a:off x="6400800" y="1676400"/>
            <a:ext cx="2209800" cy="1446550"/>
          </a:xfrm>
          <a:prstGeom prst="rect">
            <a:avLst/>
          </a:prstGeom>
          <a:noFill/>
        </p:spPr>
        <p:txBody>
          <a:bodyPr wrap="square" rtlCol="0">
            <a:spAutoFit/>
          </a:bodyPr>
          <a:lstStyle/>
          <a:p>
            <a:r>
              <a:rPr lang="en-US" sz="4400" smtClean="0"/>
              <a:t>vas tout</a:t>
            </a:r>
            <a:endParaRPr lang="en-US" sz="4400" dirty="0" smtClean="0"/>
          </a:p>
          <a:p>
            <a:r>
              <a:rPr lang="en-US" sz="4400" dirty="0" err="1" smtClean="0"/>
              <a:t>droit</a:t>
            </a:r>
            <a:endParaRPr lang="fr-FR" sz="4400" dirty="0"/>
          </a:p>
        </p:txBody>
      </p:sp>
    </p:spTree>
    <p:extLst>
      <p:ext uri="{BB962C8B-B14F-4D97-AF65-F5344CB8AC3E}">
        <p14:creationId xmlns:p14="http://schemas.microsoft.com/office/powerpoint/2010/main" val="4224979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0" y="152400"/>
            <a:ext cx="9144000" cy="685800"/>
          </a:xfrm>
        </p:spPr>
        <p:txBody>
          <a:bodyPr>
            <a:normAutofit fontScale="90000"/>
          </a:bodyPr>
          <a:lstStyle/>
          <a:p>
            <a:r>
              <a:rPr lang="en-US" dirty="0" err="1" smtClean="0"/>
              <a:t>Où</a:t>
            </a:r>
            <a:r>
              <a:rPr lang="en-US" dirty="0" smtClean="0"/>
              <a:t> </a:t>
            </a:r>
            <a:r>
              <a:rPr lang="en-US" dirty="0" err="1" smtClean="0"/>
              <a:t>est</a:t>
            </a:r>
            <a:r>
              <a:rPr lang="en-US" dirty="0" smtClean="0"/>
              <a:t>…  (</a:t>
            </a:r>
            <a:r>
              <a:rPr lang="en-US" dirty="0" err="1" smtClean="0"/>
              <a:t>donnez</a:t>
            </a:r>
            <a:r>
              <a:rPr lang="en-US" dirty="0" smtClean="0"/>
              <a:t> les directions)</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1245"/>
            <a:ext cx="9144000" cy="6096755"/>
          </a:xfrm>
        </p:spPr>
      </p:pic>
    </p:spTree>
    <p:extLst>
      <p:ext uri="{BB962C8B-B14F-4D97-AF65-F5344CB8AC3E}">
        <p14:creationId xmlns:p14="http://schemas.microsoft.com/office/powerpoint/2010/main" val="2365869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Phrases </a:t>
            </a:r>
            <a:r>
              <a:rPr lang="en-US" dirty="0" err="1" smtClean="0"/>
              <a:t>Utiles</a:t>
            </a:r>
            <a:r>
              <a:rPr lang="en-US" dirty="0" smtClean="0"/>
              <a:t/>
            </a:r>
            <a:br>
              <a:rPr lang="en-US" dirty="0" smtClean="0"/>
            </a:br>
            <a:r>
              <a:rPr lang="en-US" dirty="0" err="1" smtClean="0"/>
              <a:t>J’ai</a:t>
            </a:r>
            <a:r>
              <a:rPr lang="en-US" dirty="0" smtClean="0"/>
              <a:t> </a:t>
            </a:r>
            <a:r>
              <a:rPr lang="en-US" dirty="0" err="1" smtClean="0"/>
              <a:t>sommeil</a:t>
            </a:r>
            <a:r>
              <a:rPr lang="en-US" dirty="0" smtClean="0"/>
              <a:t>. </a:t>
            </a:r>
            <a:endParaRPr lang="fr-FR" dirty="0"/>
          </a:p>
        </p:txBody>
      </p:sp>
      <p:pic>
        <p:nvPicPr>
          <p:cNvPr id="12291" name="Picture 3" descr="C:\Users\Asetree\AppData\Local\Microsoft\Windows\Temporary Internet Files\Content.IE5\12QRO6BF\MP90043185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4484" y="2438400"/>
            <a:ext cx="215503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884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t>
            </a:r>
            <a:endParaRPr lang="fr-FR"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8734" y="2442950"/>
            <a:ext cx="3086531" cy="3038899"/>
          </a:xfrm>
        </p:spPr>
      </p:pic>
    </p:spTree>
    <p:extLst>
      <p:ext uri="{BB962C8B-B14F-4D97-AF65-F5344CB8AC3E}">
        <p14:creationId xmlns:p14="http://schemas.microsoft.com/office/powerpoint/2010/main" val="28102488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6400800" cy="685800"/>
          </a:xfrm>
        </p:spPr>
        <p:txBody>
          <a:bodyPr/>
          <a:lstStyle/>
          <a:p>
            <a:r>
              <a:rPr lang="en-US" dirty="0" smtClean="0"/>
              <a:t>Le </a:t>
            </a:r>
            <a:r>
              <a:rPr lang="en-US" dirty="0" err="1" smtClean="0"/>
              <a:t>futur</a:t>
            </a:r>
            <a:r>
              <a:rPr lang="en-US" dirty="0" smtClean="0"/>
              <a:t>/ </a:t>
            </a:r>
            <a:r>
              <a:rPr lang="en-US" dirty="0" err="1" smtClean="0"/>
              <a:t>l’avenir</a:t>
            </a:r>
            <a:endParaRPr lang="fr-FR" dirty="0"/>
          </a:p>
        </p:txBody>
      </p:sp>
      <p:sp>
        <p:nvSpPr>
          <p:cNvPr id="3" name="Content Placeholder 2"/>
          <p:cNvSpPr>
            <a:spLocks noGrp="1"/>
          </p:cNvSpPr>
          <p:nvPr>
            <p:ph idx="1"/>
          </p:nvPr>
        </p:nvSpPr>
        <p:spPr>
          <a:xfrm>
            <a:off x="990600" y="1676400"/>
            <a:ext cx="7315200" cy="3048001"/>
          </a:xfrm>
        </p:spPr>
        <p:txBody>
          <a:bodyPr>
            <a:noAutofit/>
          </a:bodyPr>
          <a:lstStyle/>
          <a:p>
            <a:r>
              <a:rPr lang="fr-FR" sz="2400" dirty="0" smtClean="0"/>
              <a:t>Le verbe </a:t>
            </a:r>
            <a:r>
              <a:rPr lang="fr-FR" sz="2400" smtClean="0"/>
              <a:t>aller fait </a:t>
            </a:r>
            <a:r>
              <a:rPr lang="fr-FR" sz="2400" dirty="0" smtClean="0"/>
              <a:t>une forme du futur.  - à toi!</a:t>
            </a:r>
          </a:p>
          <a:p>
            <a:r>
              <a:rPr lang="fr-FR" sz="2400" dirty="0" smtClean="0"/>
              <a:t>Modèle: </a:t>
            </a:r>
          </a:p>
          <a:p>
            <a:r>
              <a:rPr lang="fr-FR" sz="2400" dirty="0" smtClean="0"/>
              <a:t>Un jour je vais visiter  Paris.  Je vais voir la tour Eiffel.  Je vais visiter les jardins de Monet et  les musées, comme le Louvre. Je vais nager dans la Seine.( Je blague.)  Je vais manger les baguettes. Je vais marcher sur le Champs-Elysées  Elle va être une bonne visite!</a:t>
            </a:r>
          </a:p>
        </p:txBody>
      </p:sp>
    </p:spTree>
    <p:extLst>
      <p:ext uri="{BB962C8B-B14F-4D97-AF65-F5344CB8AC3E}">
        <p14:creationId xmlns:p14="http://schemas.microsoft.com/office/powerpoint/2010/main" val="2778332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Faire-to do</a:t>
            </a:r>
            <a:endParaRPr lang="fr-FR" dirty="0"/>
          </a:p>
        </p:txBody>
      </p:sp>
      <p:sp>
        <p:nvSpPr>
          <p:cNvPr id="3" name="Content Placeholder 2"/>
          <p:cNvSpPr>
            <a:spLocks noGrp="1"/>
          </p:cNvSpPr>
          <p:nvPr>
            <p:ph idx="1"/>
          </p:nvPr>
        </p:nvSpPr>
        <p:spPr/>
        <p:txBody>
          <a:bodyPr/>
          <a:lstStyle/>
          <a:p>
            <a:r>
              <a:rPr lang="en-US" dirty="0" smtClean="0"/>
              <a:t>Je                   </a:t>
            </a:r>
            <a:r>
              <a:rPr lang="en-US" dirty="0" err="1" smtClean="0"/>
              <a:t>fais</a:t>
            </a:r>
            <a:r>
              <a:rPr lang="en-US" dirty="0" smtClean="0"/>
              <a:t> 	Nous     </a:t>
            </a:r>
            <a:r>
              <a:rPr lang="en-US" dirty="0" err="1" smtClean="0"/>
              <a:t>faisons</a:t>
            </a:r>
            <a:endParaRPr lang="en-US" dirty="0" smtClean="0"/>
          </a:p>
          <a:p>
            <a:r>
              <a:rPr lang="en-US" dirty="0" err="1" smtClean="0"/>
              <a:t>Tu</a:t>
            </a:r>
            <a:r>
              <a:rPr lang="en-US" dirty="0" smtClean="0"/>
              <a:t>                  </a:t>
            </a:r>
            <a:r>
              <a:rPr lang="en-US" dirty="0" err="1" smtClean="0"/>
              <a:t>fais</a:t>
            </a:r>
            <a:r>
              <a:rPr lang="en-US" dirty="0" smtClean="0"/>
              <a:t>	</a:t>
            </a:r>
            <a:r>
              <a:rPr lang="en-US" dirty="0" err="1" smtClean="0"/>
              <a:t>Vous</a:t>
            </a:r>
            <a:r>
              <a:rPr lang="en-US" dirty="0" smtClean="0"/>
              <a:t>      </a:t>
            </a:r>
            <a:r>
              <a:rPr lang="en-US" dirty="0" err="1" smtClean="0"/>
              <a:t>faites</a:t>
            </a:r>
            <a:endParaRPr lang="en-US" dirty="0" smtClean="0"/>
          </a:p>
          <a:p>
            <a:r>
              <a:rPr lang="en-US" dirty="0" smtClean="0"/>
              <a:t>Il/Elle/On    fait 	</a:t>
            </a:r>
            <a:r>
              <a:rPr lang="en-US" dirty="0" err="1" smtClean="0"/>
              <a:t>Ils</a:t>
            </a:r>
            <a:r>
              <a:rPr lang="en-US" dirty="0" smtClean="0"/>
              <a:t>/</a:t>
            </a:r>
            <a:r>
              <a:rPr lang="en-US" dirty="0" err="1" smtClean="0"/>
              <a:t>Elles</a:t>
            </a:r>
            <a:r>
              <a:rPr lang="en-US" dirty="0" smtClean="0"/>
              <a:t> font</a:t>
            </a:r>
          </a:p>
          <a:p>
            <a:endParaRPr lang="en-US" dirty="0"/>
          </a:p>
          <a:p>
            <a:r>
              <a:rPr lang="en-US" sz="3600" dirty="0" err="1" smtClean="0"/>
              <a:t>Que</a:t>
            </a:r>
            <a:r>
              <a:rPr lang="en-US" sz="3600" dirty="0" smtClean="0"/>
              <a:t> </a:t>
            </a:r>
            <a:r>
              <a:rPr lang="en-US" sz="3600" dirty="0" err="1" smtClean="0"/>
              <a:t>fais-tu</a:t>
            </a:r>
            <a:r>
              <a:rPr lang="en-US" sz="3600" dirty="0" smtClean="0"/>
              <a:t>?  Je </a:t>
            </a:r>
            <a:r>
              <a:rPr lang="en-US" sz="3600" dirty="0" err="1" smtClean="0"/>
              <a:t>fais</a:t>
            </a:r>
            <a:r>
              <a:rPr lang="en-US" sz="3600" dirty="0" smtClean="0"/>
              <a:t>…</a:t>
            </a:r>
            <a:endParaRPr lang="en-US" sz="3600" dirty="0"/>
          </a:p>
          <a:p>
            <a:endParaRPr lang="en-US" dirty="0" smtClean="0"/>
          </a:p>
          <a:p>
            <a:pPr indent="0">
              <a:buNone/>
            </a:pPr>
            <a:endParaRPr lang="en-US" dirty="0" smtClean="0"/>
          </a:p>
        </p:txBody>
      </p:sp>
    </p:spTree>
    <p:extLst>
      <p:ext uri="{BB962C8B-B14F-4D97-AF65-F5344CB8AC3E}">
        <p14:creationId xmlns:p14="http://schemas.microsoft.com/office/powerpoint/2010/main" val="3832098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9050"/>
            <a:ext cx="5029200" cy="6758698"/>
          </a:xfrm>
        </p:spPr>
      </p:pic>
      <p:pic>
        <p:nvPicPr>
          <p:cNvPr id="11266" name="Picture 2" descr="C:\Users\Asetree\AppData\Local\Microsoft\Windows\Temporary Internet Files\Content.IE5\VUGLLOW6\musique[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53" y="945355"/>
            <a:ext cx="1461597" cy="12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8384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pic>
        <p:nvPicPr>
          <p:cNvPr id="3074" name="Picture 2" descr="C:\Users\Asetree\AppData\Local\Microsoft\Windows\Temporary Internet Files\Content.IE5\VUGLLOW6\pocahontas-39_964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667000"/>
            <a:ext cx="4419600" cy="251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703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pic>
        <p:nvPicPr>
          <p:cNvPr id="10242" name="Picture 2" descr="C:\Users\Asetree\AppData\Local\Microsoft\Windows\Temporary Internet Files\Content.IE5\RHLMCFWH\sandy-beach-wallpaper-1680x105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438400"/>
            <a:ext cx="4876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setree\AppData\Local\Microsoft\Windows\Temporary Internet Files\Content.IE5\RHLMCFWH\sandy-beach-wallpaper-1680x10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pic>
        <p:nvPicPr>
          <p:cNvPr id="4098" name="Picture 2" descr="C:\Users\Asetree\AppData\Local\Microsoft\Windows\Temporary Internet Files\Content.IE5\RHLMCFWH\sunny-day-4540-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000" y="3034800"/>
            <a:ext cx="360000" cy="788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fr-FR"/>
          </a:p>
        </p:txBody>
      </p:sp>
      <p:pic>
        <p:nvPicPr>
          <p:cNvPr id="4101" name="Picture 5" descr="C:\Users\Asetree\AppData\Local\Microsoft\Windows\Temporary Internet Files\Content.IE5\6JF91TH5\fog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715" y="2133600"/>
            <a:ext cx="456057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6146" name="Picture 2" descr="C:\Users\Asetree\AppData\Local\Microsoft\Windows\Temporary Internet Files\Content.IE5\VUGLLOW6\Hot-weather-thermometer-Sun-carto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819400"/>
            <a:ext cx="3314700" cy="25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5122" name="Picture 2"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510942"/>
            <a:ext cx="3005938" cy="316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7170" name="Picture 2" descr="C:\Users\Asetree\AppData\Local\Microsoft\Windows\Temporary Internet Files\Content.IE5\6JF91TH5\cold-thermomet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667000"/>
            <a:ext cx="3714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Avoir</a:t>
            </a:r>
            <a:r>
              <a:rPr lang="en-US" dirty="0" smtClean="0"/>
              <a:t>-to Have</a:t>
            </a:r>
            <a:endParaRPr lang="fr-FR" dirty="0"/>
          </a:p>
        </p:txBody>
      </p:sp>
      <p:sp>
        <p:nvSpPr>
          <p:cNvPr id="3" name="Content Placeholder 2"/>
          <p:cNvSpPr>
            <a:spLocks noGrp="1"/>
          </p:cNvSpPr>
          <p:nvPr>
            <p:ph idx="1"/>
          </p:nvPr>
        </p:nvSpPr>
        <p:spPr/>
        <p:txBody>
          <a:bodyPr/>
          <a:lstStyle/>
          <a:p>
            <a:r>
              <a:rPr lang="en-US" dirty="0" smtClean="0"/>
              <a:t>J’   </a:t>
            </a:r>
            <a:r>
              <a:rPr lang="en-US" dirty="0" err="1" smtClean="0"/>
              <a:t>ai</a:t>
            </a:r>
            <a:r>
              <a:rPr lang="en-US" dirty="0" smtClean="0"/>
              <a:t>			Nous     </a:t>
            </a:r>
            <a:r>
              <a:rPr lang="en-US" dirty="0" err="1" smtClean="0"/>
              <a:t>avons</a:t>
            </a:r>
            <a:endParaRPr lang="en-US" dirty="0" smtClean="0"/>
          </a:p>
          <a:p>
            <a:r>
              <a:rPr lang="en-US" dirty="0" err="1" smtClean="0"/>
              <a:t>Tu</a:t>
            </a:r>
            <a:r>
              <a:rPr lang="en-US" dirty="0" smtClean="0"/>
              <a:t> as			</a:t>
            </a:r>
            <a:r>
              <a:rPr lang="en-US" dirty="0" err="1" smtClean="0"/>
              <a:t>Vous</a:t>
            </a:r>
            <a:r>
              <a:rPr lang="en-US" dirty="0" smtClean="0"/>
              <a:t>      </a:t>
            </a:r>
            <a:r>
              <a:rPr lang="en-US" dirty="0" err="1" smtClean="0"/>
              <a:t>avez</a:t>
            </a:r>
            <a:endParaRPr lang="en-US" dirty="0" smtClean="0"/>
          </a:p>
          <a:p>
            <a:r>
              <a:rPr lang="en-US" dirty="0" smtClean="0"/>
              <a:t>Il/Elle/On a		</a:t>
            </a:r>
            <a:r>
              <a:rPr lang="en-US" dirty="0" err="1" smtClean="0"/>
              <a:t>Ils</a:t>
            </a:r>
            <a:r>
              <a:rPr lang="en-US" dirty="0" smtClean="0"/>
              <a:t>/</a:t>
            </a:r>
            <a:r>
              <a:rPr lang="en-US" dirty="0" err="1" smtClean="0"/>
              <a:t>Elles</a:t>
            </a:r>
            <a:r>
              <a:rPr lang="en-US" dirty="0" smtClean="0"/>
              <a:t> </a:t>
            </a:r>
            <a:r>
              <a:rPr lang="en-US" dirty="0" err="1" smtClean="0"/>
              <a:t>ont</a:t>
            </a:r>
            <a:endParaRPr lang="en-US" dirty="0" smtClean="0"/>
          </a:p>
          <a:p>
            <a:endParaRPr lang="en-US" dirty="0"/>
          </a:p>
          <a:p>
            <a:r>
              <a:rPr lang="en-US" sz="3600" dirty="0" err="1"/>
              <a:t>Qu’est-ce</a:t>
            </a:r>
            <a:r>
              <a:rPr lang="en-US" sz="3600" dirty="0"/>
              <a:t> </a:t>
            </a:r>
            <a:r>
              <a:rPr lang="en-US" sz="3600" dirty="0" err="1"/>
              <a:t>que</a:t>
            </a:r>
            <a:r>
              <a:rPr lang="en-US" sz="3600" dirty="0"/>
              <a:t> </a:t>
            </a:r>
            <a:r>
              <a:rPr lang="en-US" sz="3600" dirty="0" err="1"/>
              <a:t>tu</a:t>
            </a:r>
            <a:r>
              <a:rPr lang="en-US" sz="3600" dirty="0"/>
              <a:t> as?  </a:t>
            </a:r>
          </a:p>
          <a:p>
            <a:endParaRPr lang="en-US" dirty="0" smtClean="0"/>
          </a:p>
          <a:p>
            <a:pPr indent="0">
              <a:buNone/>
            </a:pPr>
            <a:endParaRPr lang="en-US" dirty="0" smtClean="0"/>
          </a:p>
        </p:txBody>
      </p:sp>
    </p:spTree>
    <p:extLst>
      <p:ext uri="{BB962C8B-B14F-4D97-AF65-F5344CB8AC3E}">
        <p14:creationId xmlns:p14="http://schemas.microsoft.com/office/powerpoint/2010/main" val="41265608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8194" name="Picture 2" descr="C:\Users\Asetree\AppData\Local\Microsoft\Windows\Temporary Internet Files\Content.IE5\VUGLLOW6\snowing_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2" y="2819400"/>
            <a:ext cx="30003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sp>
        <p:nvSpPr>
          <p:cNvPr id="3" name="Content Placeholder 2"/>
          <p:cNvSpPr>
            <a:spLocks noGrp="1"/>
          </p:cNvSpPr>
          <p:nvPr>
            <p:ph idx="1"/>
          </p:nvPr>
        </p:nvSpPr>
        <p:spPr/>
        <p:txBody>
          <a:bodyPr/>
          <a:lstStyle/>
          <a:p>
            <a:endParaRPr lang="fr-FR"/>
          </a:p>
        </p:txBody>
      </p:sp>
      <p:pic>
        <p:nvPicPr>
          <p:cNvPr id="9218" name="Picture 2" descr="C:\Users\Asetree\AppData\Local\Microsoft\Windows\Temporary Internet Files\Content.IE5\6JF91TH5\5503986679_babbe4972c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5166360" cy="343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54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Quel</a:t>
            </a:r>
            <a:r>
              <a:rPr lang="en-US" dirty="0" smtClean="0"/>
              <a:t> temps fait-</a:t>
            </a:r>
            <a:r>
              <a:rPr lang="en-US" dirty="0" err="1" smtClean="0"/>
              <a:t>il</a:t>
            </a:r>
            <a:r>
              <a:rPr lang="en-US" dirty="0" smtClean="0"/>
              <a:t>?</a:t>
            </a:r>
            <a:endParaRPr lang="fr-FR" dirty="0"/>
          </a:p>
        </p:txBody>
      </p:sp>
      <p:sp>
        <p:nvSpPr>
          <p:cNvPr id="3" name="Content Placeholder 2"/>
          <p:cNvSpPr>
            <a:spLocks noGrp="1"/>
          </p:cNvSpPr>
          <p:nvPr>
            <p:ph idx="1"/>
          </p:nvPr>
        </p:nvSpPr>
        <p:spPr/>
        <p:txBody>
          <a:bodyPr>
            <a:noAutofit/>
          </a:bodyPr>
          <a:lstStyle/>
          <a:p>
            <a:r>
              <a:rPr lang="en-US" sz="3200" dirty="0" smtClean="0"/>
              <a:t>En hiver?</a:t>
            </a:r>
          </a:p>
          <a:p>
            <a:r>
              <a:rPr lang="en-US" sz="3200" dirty="0" smtClean="0"/>
              <a:t>Au </a:t>
            </a:r>
            <a:r>
              <a:rPr lang="en-US" sz="3200" dirty="0" err="1" smtClean="0"/>
              <a:t>printemps</a:t>
            </a:r>
            <a:r>
              <a:rPr lang="en-US" sz="3200" dirty="0" smtClean="0"/>
              <a:t>?</a:t>
            </a:r>
          </a:p>
          <a:p>
            <a:r>
              <a:rPr lang="en-US" sz="3200" dirty="0" smtClean="0"/>
              <a:t>En </a:t>
            </a:r>
            <a:r>
              <a:rPr lang="en-US" sz="3200" dirty="0" err="1" smtClean="0"/>
              <a:t>automne</a:t>
            </a:r>
            <a:r>
              <a:rPr lang="en-US" sz="3200" dirty="0" smtClean="0"/>
              <a:t>?</a:t>
            </a:r>
          </a:p>
          <a:p>
            <a:r>
              <a:rPr lang="en-US" sz="3200" dirty="0" smtClean="0"/>
              <a:t>En </a:t>
            </a:r>
            <a:r>
              <a:rPr lang="en-US" sz="3200" dirty="0" err="1" smtClean="0"/>
              <a:t>été</a:t>
            </a:r>
            <a:r>
              <a:rPr lang="en-US" sz="3200" dirty="0" smtClean="0"/>
              <a:t>?</a:t>
            </a:r>
            <a:endParaRPr lang="fr-FR" sz="3200" dirty="0"/>
          </a:p>
        </p:txBody>
      </p:sp>
    </p:spTree>
    <p:extLst>
      <p:ext uri="{BB962C8B-B14F-4D97-AF65-F5344CB8AC3E}">
        <p14:creationId xmlns:p14="http://schemas.microsoft.com/office/powerpoint/2010/main" val="648257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5" name="Content Placeholder 4"/>
          <p:cNvSpPr>
            <a:spLocks noGrp="1"/>
          </p:cNvSpPr>
          <p:nvPr>
            <p:ph idx="1"/>
          </p:nvPr>
        </p:nvSpPr>
        <p:spPr/>
        <p:txBody>
          <a:bodyPr/>
          <a:lstStyle/>
          <a:p>
            <a:endParaRPr lang="fr-FR"/>
          </a:p>
        </p:txBody>
      </p:sp>
      <p:pic>
        <p:nvPicPr>
          <p:cNvPr id="12290" name="Picture 2" descr="C:\Users\Asetree\AppData\Local\Microsoft\Windows\Temporary Internet Files\Content.IE5\VUGLLOW6\nike logo[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731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162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Faire-to do</a:t>
            </a:r>
            <a:endParaRPr lang="fr-FR" dirty="0"/>
          </a:p>
        </p:txBody>
      </p:sp>
      <p:sp>
        <p:nvSpPr>
          <p:cNvPr id="3" name="Content Placeholder 2"/>
          <p:cNvSpPr>
            <a:spLocks noGrp="1"/>
          </p:cNvSpPr>
          <p:nvPr>
            <p:ph idx="1"/>
          </p:nvPr>
        </p:nvSpPr>
        <p:spPr/>
        <p:txBody>
          <a:bodyPr/>
          <a:lstStyle/>
          <a:p>
            <a:r>
              <a:rPr lang="en-US" dirty="0" smtClean="0"/>
              <a:t>Je                   </a:t>
            </a:r>
            <a:r>
              <a:rPr lang="en-US" dirty="0" err="1" smtClean="0"/>
              <a:t>fais</a:t>
            </a:r>
            <a:r>
              <a:rPr lang="en-US" dirty="0" smtClean="0"/>
              <a:t> 	Nous     </a:t>
            </a:r>
            <a:r>
              <a:rPr lang="en-US" dirty="0" err="1" smtClean="0"/>
              <a:t>faisons</a:t>
            </a:r>
            <a:endParaRPr lang="en-US" dirty="0" smtClean="0"/>
          </a:p>
          <a:p>
            <a:r>
              <a:rPr lang="en-US" dirty="0" err="1" smtClean="0"/>
              <a:t>Tu</a:t>
            </a:r>
            <a:r>
              <a:rPr lang="en-US" dirty="0" smtClean="0"/>
              <a:t>                  </a:t>
            </a:r>
            <a:r>
              <a:rPr lang="en-US" dirty="0" err="1" smtClean="0"/>
              <a:t>fais</a:t>
            </a:r>
            <a:r>
              <a:rPr lang="en-US" dirty="0" smtClean="0"/>
              <a:t>	</a:t>
            </a:r>
            <a:r>
              <a:rPr lang="en-US" dirty="0" err="1" smtClean="0"/>
              <a:t>Vous</a:t>
            </a:r>
            <a:r>
              <a:rPr lang="en-US" dirty="0" smtClean="0"/>
              <a:t>      </a:t>
            </a:r>
            <a:r>
              <a:rPr lang="en-US" dirty="0" err="1" smtClean="0"/>
              <a:t>faites</a:t>
            </a:r>
            <a:endParaRPr lang="en-US" dirty="0" smtClean="0"/>
          </a:p>
          <a:p>
            <a:r>
              <a:rPr lang="en-US" dirty="0" smtClean="0"/>
              <a:t>Il/Elle/On    fait 	</a:t>
            </a:r>
            <a:r>
              <a:rPr lang="en-US" dirty="0" err="1" smtClean="0"/>
              <a:t>Ils</a:t>
            </a:r>
            <a:r>
              <a:rPr lang="en-US" dirty="0" smtClean="0"/>
              <a:t>/</a:t>
            </a:r>
            <a:r>
              <a:rPr lang="en-US" dirty="0" err="1" smtClean="0"/>
              <a:t>Elles</a:t>
            </a:r>
            <a:r>
              <a:rPr lang="en-US" dirty="0" smtClean="0"/>
              <a:t> font</a:t>
            </a:r>
          </a:p>
          <a:p>
            <a:endParaRPr lang="en-US" dirty="0"/>
          </a:p>
          <a:p>
            <a:r>
              <a:rPr lang="en-US" sz="3600" dirty="0" err="1" smtClean="0"/>
              <a:t>Que</a:t>
            </a:r>
            <a:r>
              <a:rPr lang="en-US" sz="3600" dirty="0" smtClean="0"/>
              <a:t> </a:t>
            </a:r>
            <a:r>
              <a:rPr lang="en-US" sz="3600" dirty="0" err="1" smtClean="0"/>
              <a:t>fais-tu</a:t>
            </a:r>
            <a:r>
              <a:rPr lang="en-US" sz="3600" dirty="0" smtClean="0"/>
              <a:t>?  Je </a:t>
            </a:r>
            <a:r>
              <a:rPr lang="en-US" sz="3600" dirty="0" err="1" smtClean="0"/>
              <a:t>fais</a:t>
            </a:r>
            <a:r>
              <a:rPr lang="en-US" sz="3600" dirty="0" smtClean="0"/>
              <a:t>…</a:t>
            </a:r>
            <a:endParaRPr lang="en-US" sz="3600" dirty="0"/>
          </a:p>
          <a:p>
            <a:endParaRPr lang="en-US" dirty="0" smtClean="0"/>
          </a:p>
          <a:p>
            <a:pPr indent="0">
              <a:buNone/>
            </a:pPr>
            <a:endParaRPr lang="en-US" dirty="0" smtClean="0"/>
          </a:p>
        </p:txBody>
      </p:sp>
    </p:spTree>
    <p:extLst>
      <p:ext uri="{BB962C8B-B14F-4D97-AF65-F5344CB8AC3E}">
        <p14:creationId xmlns:p14="http://schemas.microsoft.com/office/powerpoint/2010/main" val="1347575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 </a:t>
            </a:r>
            <a:r>
              <a:rPr lang="en-US" dirty="0" err="1" smtClean="0"/>
              <a:t>fais</a:t>
            </a:r>
            <a:r>
              <a:rPr lang="en-US" dirty="0" smtClean="0"/>
              <a:t> </a:t>
            </a:r>
            <a:r>
              <a:rPr lang="en-US" dirty="0" err="1" smtClean="0"/>
              <a:t>une</a:t>
            </a:r>
            <a:r>
              <a:rPr lang="en-US" dirty="0" smtClean="0"/>
              <a:t> crêpe.</a:t>
            </a:r>
            <a:endParaRPr lang="fr-FR" dirty="0"/>
          </a:p>
        </p:txBody>
      </p:sp>
      <p:sp>
        <p:nvSpPr>
          <p:cNvPr id="3" name="Content Placeholder 2"/>
          <p:cNvSpPr>
            <a:spLocks noGrp="1"/>
          </p:cNvSpPr>
          <p:nvPr>
            <p:ph idx="1"/>
          </p:nvPr>
        </p:nvSpPr>
        <p:spPr>
          <a:xfrm>
            <a:off x="457200" y="2438400"/>
            <a:ext cx="8686800" cy="3276600"/>
          </a:xfrm>
        </p:spPr>
        <p:txBody>
          <a:bodyPr>
            <a:normAutofit/>
          </a:bodyPr>
          <a:lstStyle/>
          <a:p>
            <a:r>
              <a:rPr lang="en-US" sz="2400" dirty="0" smtClean="0"/>
              <a:t>1. Nous ________ </a:t>
            </a:r>
            <a:r>
              <a:rPr lang="en-US" sz="2400" dirty="0" err="1" smtClean="0"/>
              <a:t>une</a:t>
            </a:r>
            <a:r>
              <a:rPr lang="en-US" sz="2400" dirty="0" smtClean="0"/>
              <a:t> </a:t>
            </a:r>
            <a:r>
              <a:rPr lang="en-US" sz="2400" dirty="0" err="1" smtClean="0"/>
              <a:t>salade</a:t>
            </a:r>
            <a:r>
              <a:rPr lang="en-US" sz="2400" dirty="0" smtClean="0"/>
              <a:t>. 5. Je </a:t>
            </a:r>
            <a:r>
              <a:rPr lang="en-US" sz="2400" dirty="0"/>
              <a:t>________ </a:t>
            </a:r>
            <a:r>
              <a:rPr lang="en-US" sz="2400" dirty="0" err="1"/>
              <a:t>une</a:t>
            </a:r>
            <a:r>
              <a:rPr lang="en-US" sz="2400" dirty="0"/>
              <a:t> </a:t>
            </a:r>
            <a:r>
              <a:rPr lang="en-US" sz="2400" dirty="0" err="1" smtClean="0"/>
              <a:t>omlette</a:t>
            </a:r>
            <a:r>
              <a:rPr lang="en-US" sz="2400" dirty="0" smtClean="0"/>
              <a:t>. </a:t>
            </a:r>
          </a:p>
          <a:p>
            <a:r>
              <a:rPr lang="en-US" sz="2400" dirty="0" smtClean="0"/>
              <a:t>2. </a:t>
            </a:r>
            <a:r>
              <a:rPr lang="en-US" sz="2400" dirty="0" err="1" smtClean="0"/>
              <a:t>Vous</a:t>
            </a:r>
            <a:r>
              <a:rPr lang="en-US" sz="2400" dirty="0" smtClean="0"/>
              <a:t> ________ </a:t>
            </a:r>
            <a:r>
              <a:rPr lang="en-US" sz="2400" dirty="0" err="1" smtClean="0"/>
              <a:t>une</a:t>
            </a:r>
            <a:r>
              <a:rPr lang="en-US" sz="2400" dirty="0" smtClean="0"/>
              <a:t> </a:t>
            </a:r>
            <a:r>
              <a:rPr lang="en-US" sz="2400" dirty="0" err="1" smtClean="0"/>
              <a:t>tarte</a:t>
            </a:r>
            <a:r>
              <a:rPr lang="en-US" sz="2400" dirty="0" smtClean="0"/>
              <a:t>.    6. </a:t>
            </a:r>
            <a:r>
              <a:rPr lang="en-US" sz="2400" dirty="0" err="1" smtClean="0"/>
              <a:t>Tu</a:t>
            </a:r>
            <a:r>
              <a:rPr lang="en-US" sz="2400" dirty="0" smtClean="0"/>
              <a:t> </a:t>
            </a:r>
            <a:r>
              <a:rPr lang="en-US" sz="2400" dirty="0"/>
              <a:t>________ </a:t>
            </a:r>
            <a:r>
              <a:rPr lang="en-US" sz="2400" dirty="0" smtClean="0"/>
              <a:t>un sandwich. </a:t>
            </a:r>
          </a:p>
          <a:p>
            <a:r>
              <a:rPr lang="en-US" sz="2400" dirty="0" smtClean="0"/>
              <a:t>3. Il _________ un hot-dog.    7. </a:t>
            </a:r>
            <a:r>
              <a:rPr lang="en-US" sz="2400" dirty="0" err="1" smtClean="0"/>
              <a:t>Ils</a:t>
            </a:r>
            <a:r>
              <a:rPr lang="en-US" sz="2400" dirty="0" smtClean="0"/>
              <a:t> </a:t>
            </a:r>
            <a:r>
              <a:rPr lang="en-US" sz="2400" dirty="0"/>
              <a:t>________ </a:t>
            </a:r>
            <a:r>
              <a:rPr lang="en-US" sz="2400" dirty="0" err="1"/>
              <a:t>une</a:t>
            </a:r>
            <a:r>
              <a:rPr lang="en-US" sz="2400" dirty="0"/>
              <a:t> </a:t>
            </a:r>
            <a:r>
              <a:rPr lang="en-US" sz="2400" dirty="0" smtClean="0"/>
              <a:t>quiche. </a:t>
            </a:r>
          </a:p>
          <a:p>
            <a:r>
              <a:rPr lang="en-US" sz="2400" dirty="0" smtClean="0"/>
              <a:t>4. Elle ________ </a:t>
            </a:r>
            <a:r>
              <a:rPr lang="en-US" sz="2400" dirty="0" err="1" smtClean="0"/>
              <a:t>une</a:t>
            </a:r>
            <a:r>
              <a:rPr lang="en-US" sz="2400" dirty="0" smtClean="0"/>
              <a:t> pizza.    8. </a:t>
            </a:r>
            <a:r>
              <a:rPr lang="en-US" sz="2400" dirty="0" err="1" smtClean="0"/>
              <a:t>Elles</a:t>
            </a:r>
            <a:r>
              <a:rPr lang="en-US" sz="2400" dirty="0" smtClean="0"/>
              <a:t> </a:t>
            </a:r>
            <a:r>
              <a:rPr lang="en-US" sz="2400" dirty="0"/>
              <a:t>________ </a:t>
            </a:r>
            <a:r>
              <a:rPr lang="en-US" sz="2400" dirty="0" err="1" smtClean="0"/>
              <a:t>une</a:t>
            </a:r>
            <a:r>
              <a:rPr lang="en-US" sz="2400" dirty="0" smtClean="0"/>
              <a:t> crêpe. </a:t>
            </a:r>
            <a:endParaRPr lang="en-US" sz="2400" dirty="0"/>
          </a:p>
          <a:p>
            <a:endParaRPr lang="en-US" dirty="0" smtClean="0"/>
          </a:p>
          <a:p>
            <a:endParaRPr lang="en-US" dirty="0" smtClean="0"/>
          </a:p>
        </p:txBody>
      </p:sp>
    </p:spTree>
    <p:extLst>
      <p:ext uri="{BB962C8B-B14F-4D97-AF65-F5344CB8AC3E}">
        <p14:creationId xmlns:p14="http://schemas.microsoft.com/office/powerpoint/2010/main" val="9712804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066800"/>
            <a:ext cx="6405280" cy="4734340"/>
          </a:xfrm>
        </p:spPr>
      </p:pic>
    </p:spTree>
    <p:extLst>
      <p:ext uri="{BB962C8B-B14F-4D97-AF65-F5344CB8AC3E}">
        <p14:creationId xmlns:p14="http://schemas.microsoft.com/office/powerpoint/2010/main" val="21891046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62000"/>
            <a:ext cx="5995409" cy="7772400"/>
          </a:xfrm>
        </p:spPr>
      </p:pic>
    </p:spTree>
    <p:extLst>
      <p:ext uri="{BB962C8B-B14F-4D97-AF65-F5344CB8AC3E}">
        <p14:creationId xmlns:p14="http://schemas.microsoft.com/office/powerpoint/2010/main" val="19696631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629400" cy="685800"/>
          </a:xfrm>
        </p:spPr>
        <p:txBody>
          <a:bodyPr>
            <a:normAutofit fontScale="90000"/>
          </a:bodyPr>
          <a:lstStyle/>
          <a:p>
            <a:r>
              <a:rPr lang="en-US" dirty="0" err="1" smtClean="0"/>
              <a:t>Pouvoir</a:t>
            </a:r>
            <a:r>
              <a:rPr lang="en-US" dirty="0" smtClean="0"/>
              <a:t>- To be able(can)</a:t>
            </a:r>
            <a:endParaRPr lang="fr-FR" dirty="0"/>
          </a:p>
        </p:txBody>
      </p:sp>
      <p:sp>
        <p:nvSpPr>
          <p:cNvPr id="3" name="Content Placeholder 2"/>
          <p:cNvSpPr>
            <a:spLocks noGrp="1"/>
          </p:cNvSpPr>
          <p:nvPr>
            <p:ph idx="1"/>
          </p:nvPr>
        </p:nvSpPr>
        <p:spPr/>
        <p:txBody>
          <a:bodyPr/>
          <a:lstStyle/>
          <a:p>
            <a:r>
              <a:rPr lang="en-US" dirty="0" smtClean="0"/>
              <a:t>Je                   </a:t>
            </a:r>
            <a:r>
              <a:rPr lang="en-US" dirty="0" err="1" smtClean="0"/>
              <a:t>peux</a:t>
            </a:r>
            <a:r>
              <a:rPr lang="en-US" dirty="0" smtClean="0"/>
              <a:t>/</a:t>
            </a:r>
            <a:r>
              <a:rPr lang="en-US" dirty="0" err="1" smtClean="0"/>
              <a:t>puis</a:t>
            </a:r>
            <a:r>
              <a:rPr lang="en-US" dirty="0" smtClean="0"/>
              <a:t> 	Nous     </a:t>
            </a:r>
            <a:r>
              <a:rPr lang="en-US" dirty="0" err="1" smtClean="0"/>
              <a:t>pouvons</a:t>
            </a:r>
            <a:endParaRPr lang="en-US" dirty="0" smtClean="0"/>
          </a:p>
          <a:p>
            <a:r>
              <a:rPr lang="en-US" dirty="0" err="1" smtClean="0"/>
              <a:t>Tu</a:t>
            </a:r>
            <a:r>
              <a:rPr lang="en-US" dirty="0" smtClean="0"/>
              <a:t> 	           </a:t>
            </a:r>
            <a:r>
              <a:rPr lang="en-US" smtClean="0"/>
              <a:t>peux </a:t>
            </a:r>
            <a:r>
              <a:rPr lang="en-US" dirty="0"/>
              <a:t>	</a:t>
            </a:r>
            <a:r>
              <a:rPr lang="en-US" dirty="0" err="1" smtClean="0"/>
              <a:t>Vous</a:t>
            </a:r>
            <a:r>
              <a:rPr lang="en-US" dirty="0" smtClean="0"/>
              <a:t>      </a:t>
            </a:r>
            <a:r>
              <a:rPr lang="en-US" dirty="0" err="1" smtClean="0"/>
              <a:t>pouvez</a:t>
            </a:r>
            <a:endParaRPr lang="en-US" dirty="0" smtClean="0"/>
          </a:p>
          <a:p>
            <a:r>
              <a:rPr lang="en-US" dirty="0" smtClean="0"/>
              <a:t>Il/Elle/On    </a:t>
            </a:r>
            <a:r>
              <a:rPr lang="en-US" dirty="0" err="1" smtClean="0"/>
              <a:t>peut</a:t>
            </a:r>
            <a:r>
              <a:rPr lang="en-US" dirty="0" smtClean="0"/>
              <a:t> 	</a:t>
            </a:r>
            <a:r>
              <a:rPr lang="en-US" dirty="0" err="1" smtClean="0"/>
              <a:t>Ils</a:t>
            </a:r>
            <a:r>
              <a:rPr lang="en-US" dirty="0" smtClean="0"/>
              <a:t>/</a:t>
            </a:r>
            <a:r>
              <a:rPr lang="en-US" dirty="0" err="1" smtClean="0"/>
              <a:t>Elles</a:t>
            </a:r>
            <a:r>
              <a:rPr lang="en-US" dirty="0" smtClean="0"/>
              <a:t> </a:t>
            </a:r>
            <a:r>
              <a:rPr lang="en-US" dirty="0" err="1" smtClean="0"/>
              <a:t>peuvent</a:t>
            </a:r>
            <a:endParaRPr lang="en-US" dirty="0" smtClean="0"/>
          </a:p>
          <a:p>
            <a:endParaRPr lang="en-US" dirty="0"/>
          </a:p>
          <a:p>
            <a:r>
              <a:rPr lang="en-US" sz="3600" dirty="0" err="1" smtClean="0"/>
              <a:t>Puis</a:t>
            </a:r>
            <a:r>
              <a:rPr lang="en-US" sz="3600" dirty="0" smtClean="0"/>
              <a:t>-Je…   </a:t>
            </a:r>
            <a:r>
              <a:rPr lang="en-US" sz="3600" dirty="0" err="1" smtClean="0"/>
              <a:t>Oui</a:t>
            </a:r>
            <a:r>
              <a:rPr lang="en-US" sz="3600" dirty="0" smtClean="0"/>
              <a:t>/non </a:t>
            </a:r>
            <a:r>
              <a:rPr lang="en-US" sz="3600" dirty="0" err="1" smtClean="0"/>
              <a:t>tu</a:t>
            </a:r>
            <a:r>
              <a:rPr lang="en-US" sz="3600" dirty="0" smtClean="0"/>
              <a:t> </a:t>
            </a:r>
            <a:r>
              <a:rPr lang="en-US" sz="3600" dirty="0" err="1" smtClean="0"/>
              <a:t>peux</a:t>
            </a:r>
            <a:endParaRPr lang="en-US" sz="3600" dirty="0"/>
          </a:p>
          <a:p>
            <a:endParaRPr lang="en-US" dirty="0" smtClean="0"/>
          </a:p>
          <a:p>
            <a:pPr indent="0">
              <a:buNone/>
            </a:pPr>
            <a:endParaRPr lang="en-US" dirty="0" smtClean="0"/>
          </a:p>
        </p:txBody>
      </p:sp>
    </p:spTree>
    <p:extLst>
      <p:ext uri="{BB962C8B-B14F-4D97-AF65-F5344CB8AC3E}">
        <p14:creationId xmlns:p14="http://schemas.microsoft.com/office/powerpoint/2010/main" val="3503224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400800" cy="4800600"/>
          </a:xfrm>
        </p:spPr>
        <p:txBody>
          <a:bodyPr>
            <a:normAutofit fontScale="90000"/>
          </a:bodyPr>
          <a:lstStyle/>
          <a:p>
            <a:r>
              <a:rPr lang="en-US" dirty="0" err="1" smtClean="0"/>
              <a:t>Ecrivez</a:t>
            </a:r>
            <a:r>
              <a:rPr lang="en-US" dirty="0" smtClean="0"/>
              <a:t> les 3 questions</a:t>
            </a:r>
            <a:br>
              <a:rPr lang="en-US" dirty="0" smtClean="0"/>
            </a:br>
            <a:r>
              <a:rPr lang="en-US" dirty="0" smtClean="0"/>
              <a:t>qui </a:t>
            </a:r>
            <a:r>
              <a:rPr lang="en-US" dirty="0" err="1" smtClean="0"/>
              <a:t>utilizent</a:t>
            </a:r>
            <a:r>
              <a:rPr lang="en-US" dirty="0" smtClean="0"/>
              <a:t> le </a:t>
            </a:r>
            <a:r>
              <a:rPr lang="en-US" dirty="0" err="1" smtClean="0"/>
              <a:t>verbe</a:t>
            </a:r>
            <a:r>
              <a:rPr lang="en-US" dirty="0" smtClean="0"/>
              <a:t> </a:t>
            </a:r>
            <a:r>
              <a:rPr lang="en-US" dirty="0" err="1" smtClean="0"/>
              <a:t>pouvoir</a:t>
            </a:r>
            <a:r>
              <a:rPr lang="en-US" dirty="0" smtClean="0"/>
              <a:t>!!!!</a:t>
            </a:r>
            <a:br>
              <a:rPr lang="en-US" dirty="0" smtClean="0"/>
            </a:br>
            <a:r>
              <a:rPr lang="en-US" dirty="0" smtClean="0"/>
              <a:t>(De “dirty Dozen”)</a:t>
            </a:r>
            <a:br>
              <a:rPr lang="en-US" dirty="0" smtClean="0"/>
            </a:br>
            <a:r>
              <a:rPr lang="en-US" dirty="0"/>
              <a:t/>
            </a:r>
            <a:br>
              <a:rPr lang="en-US" dirty="0"/>
            </a:br>
            <a:r>
              <a:rPr lang="en-US" dirty="0" smtClean="0"/>
              <a:t/>
            </a:r>
            <a:br>
              <a:rPr lang="en-US" dirty="0" smtClean="0"/>
            </a:br>
            <a:r>
              <a:rPr lang="en-US" dirty="0" err="1" smtClean="0"/>
              <a:t>Puis</a:t>
            </a:r>
            <a:r>
              <a:rPr lang="en-US" dirty="0" smtClean="0"/>
              <a:t>-je </a:t>
            </a:r>
            <a:r>
              <a:rPr lang="en-US" dirty="0" err="1" smtClean="0"/>
              <a:t>prêter</a:t>
            </a:r>
            <a:r>
              <a:rPr lang="en-US" dirty="0" smtClean="0"/>
              <a:t> …</a:t>
            </a:r>
            <a:br>
              <a:rPr lang="en-US" dirty="0" smtClean="0"/>
            </a:br>
            <a:r>
              <a:rPr lang="en-US" dirty="0" smtClean="0"/>
              <a:t>(un crayon) </a:t>
            </a:r>
            <a:endParaRPr lang="fr-FR" dirty="0"/>
          </a:p>
        </p:txBody>
      </p:sp>
    </p:spTree>
    <p:extLst>
      <p:ext uri="{BB962C8B-B14F-4D97-AF65-F5344CB8AC3E}">
        <p14:creationId xmlns:p14="http://schemas.microsoft.com/office/powerpoint/2010/main" val="320327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Faim</a:t>
            </a:r>
            <a:r>
              <a:rPr lang="en-US" dirty="0" smtClean="0"/>
              <a:t> </a:t>
            </a:r>
            <a:r>
              <a:rPr lang="en-US" dirty="0" err="1" smtClean="0"/>
              <a:t>ou</a:t>
            </a:r>
            <a:r>
              <a:rPr lang="en-US" dirty="0" smtClean="0"/>
              <a:t> </a:t>
            </a:r>
            <a:r>
              <a:rPr lang="en-US" dirty="0" err="1" smtClean="0"/>
              <a:t>soif</a:t>
            </a:r>
            <a:endParaRPr lang="fr-FR" dirty="0"/>
          </a:p>
        </p:txBody>
      </p:sp>
      <p:sp>
        <p:nvSpPr>
          <p:cNvPr id="3" name="Content Placeholder 2"/>
          <p:cNvSpPr>
            <a:spLocks noGrp="1"/>
          </p:cNvSpPr>
          <p:nvPr>
            <p:ph idx="1"/>
          </p:nvPr>
        </p:nvSpPr>
        <p:spPr/>
        <p:txBody>
          <a:bodyPr/>
          <a:lstStyle/>
          <a:p>
            <a:r>
              <a:rPr lang="en-US" sz="2800" dirty="0" smtClean="0"/>
              <a:t>1. </a:t>
            </a:r>
            <a:r>
              <a:rPr lang="en-US" sz="2800" dirty="0" err="1" smtClean="0"/>
              <a:t>une</a:t>
            </a:r>
            <a:r>
              <a:rPr lang="en-US" sz="2800" dirty="0" smtClean="0"/>
              <a:t> crêpe		5</a:t>
            </a:r>
            <a:r>
              <a:rPr lang="en-US" sz="2800" dirty="0"/>
              <a:t>. un </a:t>
            </a:r>
            <a:r>
              <a:rPr lang="en-US" sz="2800" dirty="0" smtClean="0"/>
              <a:t>croissant</a:t>
            </a:r>
          </a:p>
          <a:p>
            <a:r>
              <a:rPr lang="en-US" sz="2800" dirty="0" smtClean="0"/>
              <a:t>2. un soda			6</a:t>
            </a:r>
            <a:r>
              <a:rPr lang="en-US" sz="2800" dirty="0"/>
              <a:t>. un jus de </a:t>
            </a:r>
            <a:r>
              <a:rPr lang="en-US" sz="2800" dirty="0" smtClean="0"/>
              <a:t>raisin</a:t>
            </a:r>
          </a:p>
          <a:p>
            <a:r>
              <a:rPr lang="en-US" sz="2800" dirty="0" smtClean="0"/>
              <a:t>3. un hamburger		7. </a:t>
            </a:r>
            <a:r>
              <a:rPr lang="en-US" sz="2800" dirty="0" err="1" smtClean="0"/>
              <a:t>une</a:t>
            </a:r>
            <a:r>
              <a:rPr lang="en-US" sz="2800" dirty="0" smtClean="0"/>
              <a:t> pizza</a:t>
            </a:r>
          </a:p>
          <a:p>
            <a:r>
              <a:rPr lang="en-US" sz="2800" dirty="0" smtClean="0"/>
              <a:t>4. un jus </a:t>
            </a:r>
            <a:r>
              <a:rPr lang="en-US" sz="2800" dirty="0" err="1" smtClean="0"/>
              <a:t>d’orange</a:t>
            </a:r>
            <a:r>
              <a:rPr lang="en-US" sz="2800" dirty="0" smtClean="0"/>
              <a:t>	8. </a:t>
            </a:r>
            <a:r>
              <a:rPr lang="en-US" sz="2800" dirty="0" err="1" smtClean="0"/>
              <a:t>une</a:t>
            </a:r>
            <a:r>
              <a:rPr lang="en-US" sz="2800" dirty="0" smtClean="0"/>
              <a:t> </a:t>
            </a:r>
            <a:r>
              <a:rPr lang="en-US" sz="2800" dirty="0" err="1" smtClean="0"/>
              <a:t>limonade</a:t>
            </a:r>
            <a:endParaRPr lang="en-US" sz="2800" dirty="0" smtClean="0"/>
          </a:p>
          <a:p>
            <a:endParaRPr lang="fr-FR" dirty="0"/>
          </a:p>
        </p:txBody>
      </p:sp>
    </p:spTree>
    <p:extLst>
      <p:ext uri="{BB962C8B-B14F-4D97-AF65-F5344CB8AC3E}">
        <p14:creationId xmlns:p14="http://schemas.microsoft.com/office/powerpoint/2010/main" val="31349977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685800"/>
          </a:xfrm>
        </p:spPr>
        <p:txBody>
          <a:bodyPr>
            <a:normAutofit fontScale="90000"/>
          </a:bodyPr>
          <a:lstStyle/>
          <a:p>
            <a:r>
              <a:rPr lang="fr-FR" dirty="0" smtClean="0"/>
              <a:t>Placez “</a:t>
            </a:r>
            <a:r>
              <a:rPr lang="fr-FR" dirty="0" err="1" smtClean="0"/>
              <a:t>pouvoir”devant</a:t>
            </a:r>
            <a:r>
              <a:rPr lang="fr-FR" dirty="0" smtClean="0"/>
              <a:t> les autres verbes et </a:t>
            </a:r>
            <a:r>
              <a:rPr lang="fr-FR" dirty="0" err="1" smtClean="0"/>
              <a:t>evider</a:t>
            </a:r>
            <a:r>
              <a:rPr lang="fr-FR" dirty="0" smtClean="0"/>
              <a:t> la conjugaison. </a:t>
            </a:r>
            <a:endParaRPr lang="fr-FR" dirty="0"/>
          </a:p>
        </p:txBody>
      </p:sp>
      <p:sp>
        <p:nvSpPr>
          <p:cNvPr id="3" name="Content Placeholder 2"/>
          <p:cNvSpPr>
            <a:spLocks noGrp="1"/>
          </p:cNvSpPr>
          <p:nvPr>
            <p:ph idx="1"/>
          </p:nvPr>
        </p:nvSpPr>
        <p:spPr/>
        <p:txBody>
          <a:bodyPr>
            <a:noAutofit/>
          </a:bodyPr>
          <a:lstStyle/>
          <a:p>
            <a:r>
              <a:rPr lang="en-US" sz="3600" dirty="0" smtClean="0"/>
              <a:t>Manger (to eat)</a:t>
            </a:r>
          </a:p>
          <a:p>
            <a:r>
              <a:rPr lang="en-US" sz="3600" dirty="0" err="1" smtClean="0"/>
              <a:t>Aller</a:t>
            </a:r>
            <a:r>
              <a:rPr lang="en-US" sz="3600" dirty="0" smtClean="0"/>
              <a:t>  /</a:t>
            </a:r>
            <a:r>
              <a:rPr lang="en-US" sz="3600" dirty="0" err="1" smtClean="0"/>
              <a:t>Avoir</a:t>
            </a:r>
            <a:r>
              <a:rPr lang="en-US" sz="3600" dirty="0" smtClean="0"/>
              <a:t> /Faire</a:t>
            </a:r>
          </a:p>
          <a:p>
            <a:r>
              <a:rPr lang="en-US" sz="3600" dirty="0" err="1" smtClean="0"/>
              <a:t>Nager</a:t>
            </a:r>
            <a:r>
              <a:rPr lang="en-US" sz="3600" dirty="0" smtClean="0"/>
              <a:t>, marcher ….</a:t>
            </a:r>
            <a:endParaRPr lang="fr-FR" sz="3600" dirty="0"/>
          </a:p>
        </p:txBody>
      </p:sp>
    </p:spTree>
    <p:extLst>
      <p:ext uri="{BB962C8B-B14F-4D97-AF65-F5344CB8AC3E}">
        <p14:creationId xmlns:p14="http://schemas.microsoft.com/office/powerpoint/2010/main" val="19186059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Charades</a:t>
            </a:r>
            <a:endParaRPr lang="fr-FR" dirty="0"/>
          </a:p>
        </p:txBody>
      </p:sp>
      <p:sp>
        <p:nvSpPr>
          <p:cNvPr id="3" name="Content Placeholder 2"/>
          <p:cNvSpPr>
            <a:spLocks noGrp="1"/>
          </p:cNvSpPr>
          <p:nvPr>
            <p:ph idx="1"/>
          </p:nvPr>
        </p:nvSpPr>
        <p:spPr/>
        <p:txBody>
          <a:bodyPr/>
          <a:lstStyle/>
          <a:p>
            <a:endParaRPr lang="fr-FR"/>
          </a:p>
        </p:txBody>
      </p:sp>
    </p:spTree>
    <p:extLst>
      <p:ext uri="{BB962C8B-B14F-4D97-AF65-F5344CB8AC3E}">
        <p14:creationId xmlns:p14="http://schemas.microsoft.com/office/powerpoint/2010/main" val="3069125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formes</a:t>
            </a:r>
            <a:endParaRPr lang="fr-FR" dirty="0"/>
          </a:p>
        </p:txBody>
      </p:sp>
      <p:pic>
        <p:nvPicPr>
          <p:cNvPr id="1331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0874" y="3307023"/>
            <a:ext cx="2542252" cy="1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57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72779</TotalTime>
  <Words>686</Words>
  <Application>Microsoft Office PowerPoint</Application>
  <PresentationFormat>On-screen Show (4:3)</PresentationFormat>
  <Paragraphs>175</Paragraphs>
  <Slides>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Garamond</vt:lpstr>
      <vt:lpstr>Wingdings</vt:lpstr>
      <vt:lpstr>Couture</vt:lpstr>
      <vt:lpstr>Les verbes Importants</vt:lpstr>
      <vt:lpstr>Avoir-to Have</vt:lpstr>
      <vt:lpstr>Âge – Quel âge as tu? </vt:lpstr>
      <vt:lpstr>Phrases Utiles J’ai soif. </vt:lpstr>
      <vt:lpstr>Phrases Utiles J’ai faim. </vt:lpstr>
      <vt:lpstr>Phrases Utiles J’ai sommeil. </vt:lpstr>
      <vt:lpstr>Avoir-to Have</vt:lpstr>
      <vt:lpstr>Faim ou soif</vt:lpstr>
      <vt:lpstr>Les formes</vt:lpstr>
      <vt:lpstr>Les Formes un ovale</vt:lpstr>
      <vt:lpstr>Les Formes un cercle</vt:lpstr>
      <vt:lpstr>Les Formes un triangle</vt:lpstr>
      <vt:lpstr>Les Formes un carré</vt:lpstr>
      <vt:lpstr>Les Formes un rectangle</vt:lpstr>
      <vt:lpstr>Les Formes un losange</vt:lpstr>
      <vt:lpstr>Les Formes un pentagone</vt:lpstr>
      <vt:lpstr>Les Formes un hexagone</vt:lpstr>
      <vt:lpstr>Les Formes un octogone</vt:lpstr>
      <vt:lpstr>Les Formes une Étoile</vt:lpstr>
      <vt:lpstr>Les Formes un Coeur</vt:lpstr>
      <vt:lpstr>Avoir-to Have</vt:lpstr>
      <vt:lpstr>Dites moi! Qu’est-ce que tu as?</vt:lpstr>
      <vt:lpstr>Les couleurs</vt:lpstr>
      <vt:lpstr>C’Est quelle couleur,  l’ovale?</vt:lpstr>
      <vt:lpstr>C’Est quelle couleur,  le cercle?</vt:lpstr>
      <vt:lpstr>C’Est quelle couleur,  le triangle?</vt:lpstr>
      <vt:lpstr>C’Est quelle couleur,  le rectangle?</vt:lpstr>
      <vt:lpstr>C’Est quelle couleur,  le carré?</vt:lpstr>
      <vt:lpstr>C’Est quelle couleur,  l’octogone?</vt:lpstr>
      <vt:lpstr>C’Est quelle couleur,  le losange?</vt:lpstr>
      <vt:lpstr>C’Est quelle couleur,  le pentagone?</vt:lpstr>
      <vt:lpstr>C’Est quelle couleur, une Étoile</vt:lpstr>
      <vt:lpstr>C’Est quelle couleur, un Coeur</vt:lpstr>
      <vt:lpstr>Quel est ta couleur Préférée?</vt:lpstr>
      <vt:lpstr>C’Est quel couleur, _____?</vt:lpstr>
      <vt:lpstr>Etre-to BE</vt:lpstr>
      <vt:lpstr>La description avec  avoir et être</vt:lpstr>
      <vt:lpstr>La description avec être</vt:lpstr>
      <vt:lpstr>La description avec avoir</vt:lpstr>
      <vt:lpstr>La description avec être</vt:lpstr>
      <vt:lpstr>La description avec être</vt:lpstr>
      <vt:lpstr>Il est comment?</vt:lpstr>
      <vt:lpstr>Elle est comment?</vt:lpstr>
      <vt:lpstr>Elle est comment?</vt:lpstr>
      <vt:lpstr>Il est comment?</vt:lpstr>
      <vt:lpstr>Elle est comment?</vt:lpstr>
      <vt:lpstr>Il est comment?</vt:lpstr>
      <vt:lpstr>Il/Elle est comment?</vt:lpstr>
      <vt:lpstr>Ecrivez une description de toi- même(yourself)</vt:lpstr>
      <vt:lpstr>Digital dialects</vt:lpstr>
      <vt:lpstr>Aller-to go</vt:lpstr>
      <vt:lpstr>Music</vt:lpstr>
      <vt:lpstr>PowerPoint Presentation</vt:lpstr>
      <vt:lpstr>PowerPoint Presentation</vt:lpstr>
      <vt:lpstr>Où est…       (montrez)</vt:lpstr>
      <vt:lpstr>Où Vas tu? Je vais…</vt:lpstr>
      <vt:lpstr>Où Vas tu? Je vais…</vt:lpstr>
      <vt:lpstr>Vas</vt:lpstr>
      <vt:lpstr>Où est…  (donnez les directions)</vt:lpstr>
      <vt:lpstr>music</vt:lpstr>
      <vt:lpstr>Le futur/ l’avenir</vt:lpstr>
      <vt:lpstr>Faire-to do</vt:lpstr>
      <vt:lpstr>PowerPoint Presentation</vt:lpstr>
      <vt:lpstr>Quel temps fait-il?</vt:lpstr>
      <vt:lpstr>Quel temps fait-il?</vt:lpstr>
      <vt:lpstr>Quel temps fait-il?</vt:lpstr>
      <vt:lpstr>Quel temps fait-il?</vt:lpstr>
      <vt:lpstr>Quel temps fait-il?</vt:lpstr>
      <vt:lpstr>Quel temps fait-il?</vt:lpstr>
      <vt:lpstr>Quel temps fait-il?</vt:lpstr>
      <vt:lpstr>Quel temps fait-il?</vt:lpstr>
      <vt:lpstr>Quel temps fait-il?</vt:lpstr>
      <vt:lpstr>PowerPoint Presentation</vt:lpstr>
      <vt:lpstr>Faire-to do</vt:lpstr>
      <vt:lpstr>Je fais une crêpe.</vt:lpstr>
      <vt:lpstr>PowerPoint Presentation</vt:lpstr>
      <vt:lpstr>PowerPoint Presentation</vt:lpstr>
      <vt:lpstr>Pouvoir- To be able(can)</vt:lpstr>
      <vt:lpstr>Ecrivez les 3 questions qui utilizent le verbe pouvoir!!!! (De “dirty Dozen”)   Puis-je prêter … (un crayon) </vt:lpstr>
      <vt:lpstr>Placez “pouvoir”devant les autres verbes et evider la conjugaison. </vt:lpstr>
      <vt:lpstr>Charades</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verbes Importants</dc:title>
  <dc:creator>Setree, Amanda</dc:creator>
  <cp:lastModifiedBy>Setree, Amanda</cp:lastModifiedBy>
  <cp:revision>90</cp:revision>
  <dcterms:created xsi:type="dcterms:W3CDTF">2014-10-14T11:17:53Z</dcterms:created>
  <dcterms:modified xsi:type="dcterms:W3CDTF">2016-10-12T11:13:25Z</dcterms:modified>
</cp:coreProperties>
</file>