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7" r:id="rId10"/>
    <p:sldId id="266" r:id="rId11"/>
    <p:sldId id="268" r:id="rId12"/>
    <p:sldId id="269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5BC3284-5011-4C4C-8AAD-7C64348C688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3630FA2-E7A9-4A13-B23E-8A41EB70871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3284-5011-4C4C-8AAD-7C64348C688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0FA2-E7A9-4A13-B23E-8A41EB708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3284-5011-4C4C-8AAD-7C64348C688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0FA2-E7A9-4A13-B23E-8A41EB708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3284-5011-4C4C-8AAD-7C64348C688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0FA2-E7A9-4A13-B23E-8A41EB708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3284-5011-4C4C-8AAD-7C64348C688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0FA2-E7A9-4A13-B23E-8A41EB708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3284-5011-4C4C-8AAD-7C64348C688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0FA2-E7A9-4A13-B23E-8A41EB7087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3284-5011-4C4C-8AAD-7C64348C688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0FA2-E7A9-4A13-B23E-8A41EB708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3284-5011-4C4C-8AAD-7C64348C688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0FA2-E7A9-4A13-B23E-8A41EB708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3284-5011-4C4C-8AAD-7C64348C688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0FA2-E7A9-4A13-B23E-8A41EB708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3284-5011-4C4C-8AAD-7C64348C688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0FA2-E7A9-4A13-B23E-8A41EB70871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3284-5011-4C4C-8AAD-7C64348C688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0FA2-E7A9-4A13-B23E-8A41EB708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5BC3284-5011-4C4C-8AAD-7C64348C688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3630FA2-E7A9-4A13-B23E-8A41EB7087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Q_vwP2I-Hw&amp;spfreload=1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youtube.com/watch?v=Lpwf5N0rfV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jours</a:t>
            </a:r>
            <a:r>
              <a:rPr lang="en-US" dirty="0" smtClean="0"/>
              <a:t> de la </a:t>
            </a:r>
            <a:r>
              <a:rPr lang="en-US" dirty="0" err="1" smtClean="0"/>
              <a:t>semaine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84848"/>
            <a:ext cx="7543800" cy="2527562"/>
          </a:xfrm>
          <a:prstGeom prst="rect">
            <a:avLst/>
          </a:prstGeom>
        </p:spPr>
      </p:pic>
      <p:sp>
        <p:nvSpPr>
          <p:cNvPr id="5" name="Music">
            <a:hlinkClick r:id="rId3"/>
          </p:cNvPr>
          <p:cNvSpPr>
            <a:spLocks noEditPoints="1" noChangeArrowheads="1"/>
          </p:cNvSpPr>
          <p:nvPr/>
        </p:nvSpPr>
        <p:spPr bwMode="auto">
          <a:xfrm>
            <a:off x="1371600" y="3657600"/>
            <a:ext cx="1809750" cy="180975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04800"/>
            <a:ext cx="6600303" cy="6400800"/>
          </a:xfrm>
        </p:spPr>
      </p:pic>
    </p:spTree>
    <p:extLst>
      <p:ext uri="{BB962C8B-B14F-4D97-AF65-F5344CB8AC3E}">
        <p14:creationId xmlns:p14="http://schemas.microsoft.com/office/powerpoint/2010/main" val="362951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Quel</a:t>
            </a:r>
            <a:r>
              <a:rPr lang="en-US" dirty="0" smtClean="0"/>
              <a:t> jour </a:t>
            </a:r>
            <a:r>
              <a:rPr lang="en-US" dirty="0" err="1" smtClean="0"/>
              <a:t>sommes</a:t>
            </a:r>
            <a:r>
              <a:rPr lang="en-US" dirty="0" smtClean="0"/>
              <a:t>-nous?</a:t>
            </a:r>
          </a:p>
          <a:p>
            <a:r>
              <a:rPr lang="en-US" dirty="0" smtClean="0"/>
              <a:t>Nous-</a:t>
            </a:r>
            <a:r>
              <a:rPr lang="en-US" dirty="0" err="1" smtClean="0"/>
              <a:t>sommes</a:t>
            </a:r>
            <a:r>
              <a:rPr lang="en-US" dirty="0" smtClean="0"/>
              <a:t>_________.</a:t>
            </a:r>
          </a:p>
          <a:p>
            <a:endParaRPr lang="en-US" dirty="0"/>
          </a:p>
          <a:p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la date au </a:t>
            </a:r>
            <a:r>
              <a:rPr lang="en-US" dirty="0" err="1" smtClean="0"/>
              <a:t>jourd’hui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C’est</a:t>
            </a:r>
            <a:r>
              <a:rPr lang="en-US" dirty="0"/>
              <a:t> </a:t>
            </a:r>
            <a:r>
              <a:rPr lang="en-US" dirty="0" smtClean="0"/>
              <a:t>_(jour)_  le  #    (</a:t>
            </a:r>
            <a:r>
              <a:rPr lang="en-US" dirty="0" err="1" smtClean="0"/>
              <a:t>mois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Modèle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jeudi</a:t>
            </a:r>
            <a:r>
              <a:rPr lang="en-US" dirty="0" smtClean="0"/>
              <a:t> le 28 </a:t>
            </a:r>
            <a:r>
              <a:rPr lang="en-US" dirty="0" err="1" smtClean="0"/>
              <a:t>octobre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97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1000"/>
            <a:ext cx="8786247" cy="5896313"/>
          </a:xfrm>
        </p:spPr>
      </p:pic>
    </p:spTree>
    <p:extLst>
      <p:ext uri="{BB962C8B-B14F-4D97-AF65-F5344CB8AC3E}">
        <p14:creationId xmlns:p14="http://schemas.microsoft.com/office/powerpoint/2010/main" val="12824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1676400" cy="1334536"/>
          </a:xfrm>
        </p:spPr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Chanson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52400"/>
            <a:ext cx="4776258" cy="6333482"/>
          </a:xfrm>
        </p:spPr>
      </p:pic>
    </p:spTree>
    <p:extLst>
      <p:ext uri="{BB962C8B-B14F-4D97-AF65-F5344CB8AC3E}">
        <p14:creationId xmlns:p14="http://schemas.microsoft.com/office/powerpoint/2010/main" val="153338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err="1" smtClean="0"/>
              <a:t>Lundi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Je commence la </a:t>
            </a:r>
            <a:r>
              <a:rPr lang="en-US" sz="6600" dirty="0" err="1" smtClean="0"/>
              <a:t>semaine</a:t>
            </a:r>
            <a:r>
              <a:rPr lang="en-US" sz="6600" dirty="0" smtClean="0"/>
              <a:t>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65003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Mardi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Je </a:t>
            </a:r>
            <a:r>
              <a:rPr lang="en-US" sz="6600" dirty="0" err="1" smtClean="0"/>
              <a:t>suis</a:t>
            </a:r>
            <a:r>
              <a:rPr lang="en-US" sz="6600" dirty="0" smtClean="0"/>
              <a:t> le </a:t>
            </a:r>
            <a:r>
              <a:rPr lang="en-US" sz="6600" dirty="0" err="1" smtClean="0"/>
              <a:t>deuxième</a:t>
            </a:r>
            <a:r>
              <a:rPr lang="en-US" sz="6600" dirty="0" smtClean="0"/>
              <a:t> jour de la </a:t>
            </a:r>
            <a:r>
              <a:rPr lang="en-US" sz="6600" dirty="0" err="1" smtClean="0"/>
              <a:t>semaine</a:t>
            </a:r>
            <a:r>
              <a:rPr lang="en-US" sz="6600" dirty="0" smtClean="0"/>
              <a:t>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7062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err="1" smtClean="0"/>
              <a:t>Mercredi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Je </a:t>
            </a:r>
            <a:r>
              <a:rPr lang="en-US" sz="6600" dirty="0" err="1" smtClean="0"/>
              <a:t>suis</a:t>
            </a:r>
            <a:r>
              <a:rPr lang="en-US" sz="6600" dirty="0" smtClean="0"/>
              <a:t> au milieu de la </a:t>
            </a:r>
            <a:r>
              <a:rPr lang="en-US" sz="6600" dirty="0" err="1" smtClean="0"/>
              <a:t>semaine</a:t>
            </a:r>
            <a:r>
              <a:rPr lang="en-US" sz="6600" dirty="0" smtClean="0"/>
              <a:t>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7062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err="1" smtClean="0"/>
              <a:t>Jeudi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Je </a:t>
            </a:r>
            <a:r>
              <a:rPr lang="en-US" sz="6600" dirty="0" err="1" smtClean="0"/>
              <a:t>suis</a:t>
            </a:r>
            <a:r>
              <a:rPr lang="en-US" sz="6600" dirty="0" smtClean="0"/>
              <a:t> le </a:t>
            </a:r>
            <a:r>
              <a:rPr lang="en-US" sz="6600" dirty="0" err="1" smtClean="0"/>
              <a:t>quatrième</a:t>
            </a:r>
            <a:r>
              <a:rPr lang="en-US" sz="6600" dirty="0" smtClean="0"/>
              <a:t> jour de la </a:t>
            </a:r>
            <a:r>
              <a:rPr lang="en-US" sz="6600" dirty="0" err="1" smtClean="0"/>
              <a:t>semaine</a:t>
            </a:r>
            <a:r>
              <a:rPr lang="en-US" sz="6600" dirty="0" smtClean="0"/>
              <a:t>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7388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err="1" smtClean="0"/>
              <a:t>Vendredi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Je </a:t>
            </a:r>
            <a:r>
              <a:rPr lang="en-US" sz="6600" dirty="0" err="1" smtClean="0"/>
              <a:t>suis</a:t>
            </a:r>
            <a:r>
              <a:rPr lang="en-US" sz="6600" dirty="0" smtClean="0"/>
              <a:t> le fin de la </a:t>
            </a:r>
            <a:r>
              <a:rPr lang="en-US" sz="6600" dirty="0" err="1" smtClean="0"/>
              <a:t>semaine</a:t>
            </a:r>
            <a:r>
              <a:rPr lang="en-US" sz="6600" dirty="0" smtClean="0"/>
              <a:t> </a:t>
            </a:r>
            <a:r>
              <a:rPr lang="en-US" sz="6600" dirty="0" err="1" smtClean="0"/>
              <a:t>scolaire</a:t>
            </a:r>
            <a:r>
              <a:rPr lang="en-US" sz="6600" dirty="0" smtClean="0"/>
              <a:t>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7388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err="1" smtClean="0"/>
              <a:t>Samedi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Je commence le weekend!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7388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err="1" smtClean="0"/>
              <a:t>Dimanche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sz="6600" dirty="0" smtClean="0"/>
              <a:t>Je </a:t>
            </a:r>
            <a:r>
              <a:rPr lang="en-US" sz="6600" dirty="0" err="1" smtClean="0"/>
              <a:t>suis</a:t>
            </a:r>
            <a:r>
              <a:rPr lang="en-US" sz="6600" dirty="0" smtClean="0"/>
              <a:t> le fin de la </a:t>
            </a:r>
            <a:r>
              <a:rPr lang="en-US" sz="6600" dirty="0" err="1" smtClean="0"/>
              <a:t>semaine</a:t>
            </a:r>
            <a:r>
              <a:rPr lang="en-US" sz="6600" dirty="0" smtClean="0"/>
              <a:t> et du weekend!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12540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Quel</a:t>
            </a:r>
            <a:r>
              <a:rPr lang="en-US" dirty="0" smtClean="0"/>
              <a:t> jour </a:t>
            </a:r>
            <a:r>
              <a:rPr lang="en-US" dirty="0" err="1" smtClean="0"/>
              <a:t>sommes</a:t>
            </a:r>
            <a:r>
              <a:rPr lang="en-US" dirty="0" smtClean="0"/>
              <a:t>-nous?</a:t>
            </a:r>
          </a:p>
          <a:p>
            <a:r>
              <a:rPr lang="en-US" dirty="0" smtClean="0"/>
              <a:t>Nous-</a:t>
            </a:r>
            <a:r>
              <a:rPr lang="en-US" dirty="0" err="1" smtClean="0"/>
              <a:t>sommes</a:t>
            </a:r>
            <a:r>
              <a:rPr lang="en-US" dirty="0" smtClean="0"/>
              <a:t>_________.</a:t>
            </a:r>
          </a:p>
          <a:p>
            <a:endParaRPr lang="en-US" dirty="0"/>
          </a:p>
          <a:p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la date au </a:t>
            </a:r>
            <a:r>
              <a:rPr lang="en-US" dirty="0" err="1" smtClean="0"/>
              <a:t>jourd’hui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C’est</a:t>
            </a:r>
            <a:r>
              <a:rPr lang="en-US" dirty="0"/>
              <a:t> </a:t>
            </a:r>
            <a:r>
              <a:rPr lang="en-US" dirty="0" smtClean="0"/>
              <a:t>_(jour)_  le  #    (</a:t>
            </a:r>
            <a:r>
              <a:rPr lang="en-US" dirty="0" err="1" smtClean="0"/>
              <a:t>mois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Modèle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jeudi</a:t>
            </a:r>
            <a:r>
              <a:rPr lang="en-US" dirty="0" smtClean="0"/>
              <a:t> le 28 </a:t>
            </a:r>
            <a:r>
              <a:rPr lang="en-US" dirty="0" err="1" smtClean="0"/>
              <a:t>octobre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3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479</TotalTime>
  <Words>133</Words>
  <Application>Microsoft Office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Les jours de la semaine</vt:lpstr>
      <vt:lpstr>Lundi</vt:lpstr>
      <vt:lpstr>Mardi</vt:lpstr>
      <vt:lpstr>Mercredi</vt:lpstr>
      <vt:lpstr>Jeudi</vt:lpstr>
      <vt:lpstr>Vendredi</vt:lpstr>
      <vt:lpstr>Samedi</vt:lpstr>
      <vt:lpstr>Dimanche</vt:lpstr>
      <vt:lpstr>Questions!</vt:lpstr>
      <vt:lpstr>PowerPoint Presentation</vt:lpstr>
      <vt:lpstr>Questions!</vt:lpstr>
      <vt:lpstr>PowerPoint Presentation</vt:lpstr>
      <vt:lpstr>Chanson</vt:lpstr>
    </vt:vector>
  </TitlesOfParts>
  <Company>BWSD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jours de la semaine</dc:title>
  <dc:creator>Setree, Amanda</dc:creator>
  <cp:lastModifiedBy>Setree, Amanda</cp:lastModifiedBy>
  <cp:revision>6</cp:revision>
  <dcterms:created xsi:type="dcterms:W3CDTF">2014-10-07T11:16:08Z</dcterms:created>
  <dcterms:modified xsi:type="dcterms:W3CDTF">2014-10-07T19:16:00Z</dcterms:modified>
</cp:coreProperties>
</file>