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81" r:id="rId17"/>
    <p:sldId id="273" r:id="rId18"/>
    <p:sldId id="285" r:id="rId19"/>
    <p:sldId id="282" r:id="rId20"/>
    <p:sldId id="275" r:id="rId21"/>
    <p:sldId id="286" r:id="rId22"/>
    <p:sldId id="283" r:id="rId23"/>
    <p:sldId id="277" r:id="rId24"/>
    <p:sldId id="287" r:id="rId25"/>
    <p:sldId id="284" r:id="rId26"/>
    <p:sldId id="279" r:id="rId27"/>
    <p:sldId id="28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90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2D09-AFD5-4D3A-8063-52CB8FCCCC52}" type="datetimeFigureOut">
              <a:rPr lang="en-US" smtClean="0"/>
              <a:pPr/>
              <a:t>9/6/2014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3F29F-F6F5-43BF-943B-DE7CF7CC86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2D09-AFD5-4D3A-8063-52CB8FCCCC52}" type="datetimeFigureOut">
              <a:rPr lang="en-US" smtClean="0"/>
              <a:pPr/>
              <a:t>9/6/2014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3F29F-F6F5-43BF-943B-DE7CF7CC86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2D09-AFD5-4D3A-8063-52CB8FCCCC52}" type="datetimeFigureOut">
              <a:rPr lang="en-US" smtClean="0"/>
              <a:pPr/>
              <a:t>9/6/2014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3F29F-F6F5-43BF-943B-DE7CF7CC86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2D09-AFD5-4D3A-8063-52CB8FCCCC52}" type="datetimeFigureOut">
              <a:rPr lang="en-US" smtClean="0"/>
              <a:pPr/>
              <a:t>9/6/2014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3F29F-F6F5-43BF-943B-DE7CF7CC86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2D09-AFD5-4D3A-8063-52CB8FCCCC52}" type="datetimeFigureOut">
              <a:rPr lang="en-US" smtClean="0"/>
              <a:pPr/>
              <a:t>9/6/2014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3F29F-F6F5-43BF-943B-DE7CF7CC86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2D09-AFD5-4D3A-8063-52CB8FCCCC52}" type="datetimeFigureOut">
              <a:rPr lang="en-US" smtClean="0"/>
              <a:pPr/>
              <a:t>9/6/2014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3F29F-F6F5-43BF-943B-DE7CF7CC86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2D09-AFD5-4D3A-8063-52CB8FCCCC52}" type="datetimeFigureOut">
              <a:rPr lang="en-US" smtClean="0"/>
              <a:pPr/>
              <a:t>9/6/2014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3F29F-F6F5-43BF-943B-DE7CF7CC86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2D09-AFD5-4D3A-8063-52CB8FCCCC52}" type="datetimeFigureOut">
              <a:rPr lang="en-US" smtClean="0"/>
              <a:pPr/>
              <a:t>9/6/2014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3F29F-F6F5-43BF-943B-DE7CF7CC86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2D09-AFD5-4D3A-8063-52CB8FCCCC52}" type="datetimeFigureOut">
              <a:rPr lang="en-US" smtClean="0"/>
              <a:pPr/>
              <a:t>9/6/2014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3F29F-F6F5-43BF-943B-DE7CF7CC86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2D09-AFD5-4D3A-8063-52CB8FCCCC52}" type="datetimeFigureOut">
              <a:rPr lang="en-US" smtClean="0"/>
              <a:pPr/>
              <a:t>9/6/2014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3F29F-F6F5-43BF-943B-DE7CF7CC86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2D09-AFD5-4D3A-8063-52CB8FCCCC52}" type="datetimeFigureOut">
              <a:rPr lang="en-US" smtClean="0"/>
              <a:pPr/>
              <a:t>9/6/2014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163F29F-F6F5-43BF-943B-DE7CF7CC86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C12D09-AFD5-4D3A-8063-52CB8FCCCC52}" type="datetimeFigureOut">
              <a:rPr lang="en-US" smtClean="0"/>
              <a:pPr/>
              <a:t>9/6/2014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163F29F-F6F5-43BF-943B-DE7CF7CC868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0.xml"/><Relationship Id="rId3" Type="http://schemas.openxmlformats.org/officeDocument/2006/relationships/slideLayout" Target="../slideLayouts/slideLayout1.xml"/><Relationship Id="rId7" Type="http://schemas.openxmlformats.org/officeDocument/2006/relationships/slide" Target="slide6.xml"/><Relationship Id="rId12" Type="http://schemas.openxmlformats.org/officeDocument/2006/relationships/slide" Target="slide9.xml"/><Relationship Id="rId17" Type="http://schemas.openxmlformats.org/officeDocument/2006/relationships/image" Target="../media/image3.png"/><Relationship Id="rId2" Type="http://schemas.openxmlformats.org/officeDocument/2006/relationships/audio" Target="../media/media1.wav"/><Relationship Id="rId16" Type="http://schemas.openxmlformats.org/officeDocument/2006/relationships/image" Target="../media/image2.emf"/><Relationship Id="rId1" Type="http://schemas.microsoft.com/office/2007/relationships/media" Target="../media/media1.wav"/><Relationship Id="rId6" Type="http://schemas.openxmlformats.org/officeDocument/2006/relationships/slide" Target="slide3.xml"/><Relationship Id="rId11" Type="http://schemas.openxmlformats.org/officeDocument/2006/relationships/slide" Target="slide8.xml"/><Relationship Id="rId5" Type="http://schemas.openxmlformats.org/officeDocument/2006/relationships/audio" Target="../media/audio1.wav"/><Relationship Id="rId15" Type="http://schemas.openxmlformats.org/officeDocument/2006/relationships/slide" Target="slide12.xml"/><Relationship Id="rId10" Type="http://schemas.openxmlformats.org/officeDocument/2006/relationships/slide" Target="slide5.xml"/><Relationship Id="rId4" Type="http://schemas.openxmlformats.org/officeDocument/2006/relationships/slide" Target="slide2.xml"/><Relationship Id="rId9" Type="http://schemas.openxmlformats.org/officeDocument/2006/relationships/slide" Target="slide4.xml"/><Relationship Id="rId14" Type="http://schemas.openxmlformats.org/officeDocument/2006/relationships/slide" Target="slide1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8.jpeg"/><Relationship Id="rId12" Type="http://schemas.openxmlformats.org/officeDocument/2006/relationships/image" Target="../media/image2.emf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image" Target="../media/image77.png"/><Relationship Id="rId11" Type="http://schemas.openxmlformats.org/officeDocument/2006/relationships/slide" Target="slide1.xml"/><Relationship Id="rId5" Type="http://schemas.openxmlformats.org/officeDocument/2006/relationships/image" Target="../media/image76.wmf"/><Relationship Id="rId10" Type="http://schemas.openxmlformats.org/officeDocument/2006/relationships/image" Target="../media/image81.jpeg"/><Relationship Id="rId4" Type="http://schemas.openxmlformats.org/officeDocument/2006/relationships/slide" Target="slide11.xml"/><Relationship Id="rId9" Type="http://schemas.openxmlformats.org/officeDocument/2006/relationships/image" Target="../media/image8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4.jpeg"/><Relationship Id="rId12" Type="http://schemas.openxmlformats.org/officeDocument/2006/relationships/slide" Target="slide1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image" Target="../media/image83.png"/><Relationship Id="rId11" Type="http://schemas.openxmlformats.org/officeDocument/2006/relationships/image" Target="../media/image88.jpeg"/><Relationship Id="rId5" Type="http://schemas.openxmlformats.org/officeDocument/2006/relationships/image" Target="../media/image82.jpeg"/><Relationship Id="rId10" Type="http://schemas.openxmlformats.org/officeDocument/2006/relationships/image" Target="../media/image87.png"/><Relationship Id="rId4" Type="http://schemas.openxmlformats.org/officeDocument/2006/relationships/slide" Target="slide12.xml"/><Relationship Id="rId9" Type="http://schemas.openxmlformats.org/officeDocument/2006/relationships/image" Target="../media/image86.png"/><Relationship Id="rId1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jpe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2.jpeg"/><Relationship Id="rId12" Type="http://schemas.openxmlformats.org/officeDocument/2006/relationships/image" Target="../media/image2.emf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6" Type="http://schemas.openxmlformats.org/officeDocument/2006/relationships/image" Target="../media/image91.jpeg"/><Relationship Id="rId11" Type="http://schemas.openxmlformats.org/officeDocument/2006/relationships/slide" Target="slide1.xml"/><Relationship Id="rId5" Type="http://schemas.openxmlformats.org/officeDocument/2006/relationships/image" Target="../media/image90.wmf"/><Relationship Id="rId10" Type="http://schemas.openxmlformats.org/officeDocument/2006/relationships/image" Target="../media/image95.wmf"/><Relationship Id="rId4" Type="http://schemas.openxmlformats.org/officeDocument/2006/relationships/image" Target="../media/image89.wmf"/><Relationship Id="rId9" Type="http://schemas.openxmlformats.org/officeDocument/2006/relationships/image" Target="../media/image9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1.xml"/><Relationship Id="rId4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slide" Target="slide1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1.xml"/><Relationship Id="rId4" Type="http://schemas.openxmlformats.org/officeDocument/2006/relationships/slide" Target="slide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slide" Target="slide19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1.xml"/><Relationship Id="rId4" Type="http://schemas.openxmlformats.org/officeDocument/2006/relationships/slide" Target="slide2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jpeg"/><Relationship Id="rId12" Type="http://schemas.openxmlformats.org/officeDocument/2006/relationships/slide" Target="slide1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slide" Target="slide3.xml"/><Relationship Id="rId9" Type="http://schemas.openxmlformats.org/officeDocument/2006/relationships/image" Target="../media/image8.jpeg"/><Relationship Id="rId1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slide" Target="slide22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1.xml"/><Relationship Id="rId4" Type="http://schemas.openxmlformats.org/officeDocument/2006/relationships/slide" Target="slide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slide" Target="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slide" Target="slide25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1.xml"/><Relationship Id="rId4" Type="http://schemas.openxmlformats.org/officeDocument/2006/relationships/slide" Target="slide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jpeg"/><Relationship Id="rId12" Type="http://schemas.openxmlformats.org/officeDocument/2006/relationships/slide" Target="slide1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13.wmf"/><Relationship Id="rId11" Type="http://schemas.openxmlformats.org/officeDocument/2006/relationships/image" Target="../media/image18.jpe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slide" Target="slide4.xml"/><Relationship Id="rId9" Type="http://schemas.openxmlformats.org/officeDocument/2006/relationships/image" Target="../media/image16.png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wm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1.png"/><Relationship Id="rId12" Type="http://schemas.openxmlformats.org/officeDocument/2006/relationships/image" Target="../media/image26.wmf"/><Relationship Id="rId2" Type="http://schemas.openxmlformats.org/officeDocument/2006/relationships/audio" Target="../media/media4.wav"/><Relationship Id="rId16" Type="http://schemas.openxmlformats.org/officeDocument/2006/relationships/image" Target="../media/image11.png"/><Relationship Id="rId1" Type="http://schemas.microsoft.com/office/2007/relationships/media" Target="../media/media4.wav"/><Relationship Id="rId6" Type="http://schemas.openxmlformats.org/officeDocument/2006/relationships/image" Target="../media/image20.png"/><Relationship Id="rId11" Type="http://schemas.openxmlformats.org/officeDocument/2006/relationships/image" Target="../media/image25.wmf"/><Relationship Id="rId5" Type="http://schemas.openxmlformats.org/officeDocument/2006/relationships/image" Target="../media/image19.png"/><Relationship Id="rId15" Type="http://schemas.openxmlformats.org/officeDocument/2006/relationships/image" Target="../media/image2.emf"/><Relationship Id="rId10" Type="http://schemas.openxmlformats.org/officeDocument/2006/relationships/image" Target="../media/image24.wmf"/><Relationship Id="rId4" Type="http://schemas.openxmlformats.org/officeDocument/2006/relationships/slide" Target="slide5.xml"/><Relationship Id="rId9" Type="http://schemas.openxmlformats.org/officeDocument/2006/relationships/image" Target="../media/image23.wmf"/><Relationship Id="rId1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image" Target="../media/image36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audio" Target="../media/media5.wav"/><Relationship Id="rId16" Type="http://schemas.openxmlformats.org/officeDocument/2006/relationships/image" Target="../media/image11.png"/><Relationship Id="rId1" Type="http://schemas.microsoft.com/office/2007/relationships/media" Target="../media/media5.wav"/><Relationship Id="rId6" Type="http://schemas.openxmlformats.org/officeDocument/2006/relationships/image" Target="../media/image29.jpe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2.emf"/><Relationship Id="rId10" Type="http://schemas.openxmlformats.org/officeDocument/2006/relationships/image" Target="../media/image33.wmf"/><Relationship Id="rId4" Type="http://schemas.openxmlformats.org/officeDocument/2006/relationships/slide" Target="slide6.xml"/><Relationship Id="rId9" Type="http://schemas.openxmlformats.org/officeDocument/2006/relationships/image" Target="../media/image32.wmf"/><Relationship Id="rId1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jpeg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9.jpeg"/><Relationship Id="rId12" Type="http://schemas.openxmlformats.org/officeDocument/2006/relationships/image" Target="../media/image44.png"/><Relationship Id="rId17" Type="http://schemas.openxmlformats.org/officeDocument/2006/relationships/slide" Target="slide1.xml"/><Relationship Id="rId2" Type="http://schemas.openxmlformats.org/officeDocument/2006/relationships/audio" Target="../media/media6.wav"/><Relationship Id="rId16" Type="http://schemas.openxmlformats.org/officeDocument/2006/relationships/image" Target="../media/image48.png"/><Relationship Id="rId1" Type="http://schemas.microsoft.com/office/2007/relationships/media" Target="../media/media6.wav"/><Relationship Id="rId6" Type="http://schemas.openxmlformats.org/officeDocument/2006/relationships/image" Target="../media/image38.jpeg"/><Relationship Id="rId11" Type="http://schemas.openxmlformats.org/officeDocument/2006/relationships/image" Target="../media/image43.png"/><Relationship Id="rId5" Type="http://schemas.openxmlformats.org/officeDocument/2006/relationships/slide" Target="slide7.xml"/><Relationship Id="rId15" Type="http://schemas.openxmlformats.org/officeDocument/2006/relationships/image" Target="../media/image47.wmf"/><Relationship Id="rId10" Type="http://schemas.openxmlformats.org/officeDocument/2006/relationships/image" Target="../media/image42.png"/><Relationship Id="rId19" Type="http://schemas.openxmlformats.org/officeDocument/2006/relationships/image" Target="../media/image11.png"/><Relationship Id="rId4" Type="http://schemas.openxmlformats.org/officeDocument/2006/relationships/image" Target="../media/image37.jpe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13" Type="http://schemas.openxmlformats.org/officeDocument/2006/relationships/slide" Target="slide1.xm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1.jpeg"/><Relationship Id="rId12" Type="http://schemas.openxmlformats.org/officeDocument/2006/relationships/image" Target="../media/image56.jpeg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50.jpeg"/><Relationship Id="rId11" Type="http://schemas.openxmlformats.org/officeDocument/2006/relationships/image" Target="../media/image55.wmf"/><Relationship Id="rId5" Type="http://schemas.openxmlformats.org/officeDocument/2006/relationships/image" Target="../media/image49.jpeg"/><Relationship Id="rId15" Type="http://schemas.openxmlformats.org/officeDocument/2006/relationships/image" Target="../media/image11.png"/><Relationship Id="rId10" Type="http://schemas.openxmlformats.org/officeDocument/2006/relationships/image" Target="../media/image54.jpeg"/><Relationship Id="rId4" Type="http://schemas.openxmlformats.org/officeDocument/2006/relationships/slide" Target="slide8.xml"/><Relationship Id="rId9" Type="http://schemas.openxmlformats.org/officeDocument/2006/relationships/image" Target="../media/image53.png"/><Relationship Id="rId1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13" Type="http://schemas.openxmlformats.org/officeDocument/2006/relationships/image" Target="../media/image65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9.png"/><Relationship Id="rId12" Type="http://schemas.openxmlformats.org/officeDocument/2006/relationships/image" Target="../media/image64.wmf"/><Relationship Id="rId17" Type="http://schemas.openxmlformats.org/officeDocument/2006/relationships/image" Target="../media/image11.png"/><Relationship Id="rId2" Type="http://schemas.openxmlformats.org/officeDocument/2006/relationships/audio" Target="../media/media8.wav"/><Relationship Id="rId16" Type="http://schemas.openxmlformats.org/officeDocument/2006/relationships/image" Target="../media/image2.emf"/><Relationship Id="rId1" Type="http://schemas.microsoft.com/office/2007/relationships/media" Target="../media/media8.wav"/><Relationship Id="rId6" Type="http://schemas.openxmlformats.org/officeDocument/2006/relationships/image" Target="../media/image58.wmf"/><Relationship Id="rId11" Type="http://schemas.openxmlformats.org/officeDocument/2006/relationships/image" Target="../media/image63.jpeg"/><Relationship Id="rId5" Type="http://schemas.openxmlformats.org/officeDocument/2006/relationships/image" Target="../media/image57.jpeg"/><Relationship Id="rId15" Type="http://schemas.openxmlformats.org/officeDocument/2006/relationships/slide" Target="slide1.xml"/><Relationship Id="rId10" Type="http://schemas.openxmlformats.org/officeDocument/2006/relationships/image" Target="../media/image62.jpeg"/><Relationship Id="rId4" Type="http://schemas.openxmlformats.org/officeDocument/2006/relationships/slide" Target="slide9.xml"/><Relationship Id="rId9" Type="http://schemas.openxmlformats.org/officeDocument/2006/relationships/image" Target="../media/image61.jpeg"/><Relationship Id="rId14" Type="http://schemas.openxmlformats.org/officeDocument/2006/relationships/image" Target="../media/image6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9.png"/><Relationship Id="rId12" Type="http://schemas.openxmlformats.org/officeDocument/2006/relationships/image" Target="../media/image74.jpeg"/><Relationship Id="rId2" Type="http://schemas.openxmlformats.org/officeDocument/2006/relationships/audio" Target="../media/media9.wav"/><Relationship Id="rId16" Type="http://schemas.openxmlformats.org/officeDocument/2006/relationships/image" Target="../media/image11.png"/><Relationship Id="rId1" Type="http://schemas.microsoft.com/office/2007/relationships/media" Target="../media/media9.wav"/><Relationship Id="rId6" Type="http://schemas.openxmlformats.org/officeDocument/2006/relationships/image" Target="../media/image68.jpeg"/><Relationship Id="rId11" Type="http://schemas.openxmlformats.org/officeDocument/2006/relationships/image" Target="../media/image73.jpeg"/><Relationship Id="rId5" Type="http://schemas.openxmlformats.org/officeDocument/2006/relationships/image" Target="../media/image67.wmf"/><Relationship Id="rId15" Type="http://schemas.openxmlformats.org/officeDocument/2006/relationships/image" Target="../media/image2.emf"/><Relationship Id="rId10" Type="http://schemas.openxmlformats.org/officeDocument/2006/relationships/image" Target="../media/image72.jpeg"/><Relationship Id="rId4" Type="http://schemas.openxmlformats.org/officeDocument/2006/relationships/slide" Target="slide10.xml"/><Relationship Id="rId9" Type="http://schemas.openxmlformats.org/officeDocument/2006/relationships/image" Target="../media/image71.png"/><Relationship Id="rId1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hlinkClick r:id="rId4" action="ppaction://hlinksldjump"/>
              </a:rPr>
              <a:t>Les Couleurs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Cloud Callout 3">
            <a:hlinkClick r:id="rId4" action="ppaction://hlinksldjump" highlightClick="1">
              <a:snd r:embed="rId5" name="drumroll.wav"/>
            </a:hlinkClick>
          </p:cNvPr>
          <p:cNvSpPr/>
          <p:nvPr/>
        </p:nvSpPr>
        <p:spPr>
          <a:xfrm>
            <a:off x="685800" y="3657600"/>
            <a:ext cx="1143000" cy="838200"/>
          </a:xfrm>
          <a:prstGeom prst="cloud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loud Callout 4">
            <a:hlinkClick r:id="rId6" action="ppaction://hlinksldjump" highlightClick="1"/>
          </p:cNvPr>
          <p:cNvSpPr/>
          <p:nvPr/>
        </p:nvSpPr>
        <p:spPr>
          <a:xfrm>
            <a:off x="2057400" y="3657600"/>
            <a:ext cx="1143000" cy="838200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Callout 5">
            <a:hlinkClick r:id="rId7" action="ppaction://hlinksldjump" highlightClick="1"/>
          </p:cNvPr>
          <p:cNvSpPr/>
          <p:nvPr/>
        </p:nvSpPr>
        <p:spPr>
          <a:xfrm>
            <a:off x="5867400" y="3657600"/>
            <a:ext cx="1143000" cy="838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Callout 6">
            <a:hlinkClick r:id="rId8" action="ppaction://hlinksldjump" highlightClick="1"/>
          </p:cNvPr>
          <p:cNvSpPr/>
          <p:nvPr/>
        </p:nvSpPr>
        <p:spPr>
          <a:xfrm>
            <a:off x="7086600" y="3657600"/>
            <a:ext cx="1143000" cy="838200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loud Callout 7">
            <a:hlinkClick r:id="rId9" action="ppaction://hlinksldjump" highlightClick="1"/>
          </p:cNvPr>
          <p:cNvSpPr/>
          <p:nvPr/>
        </p:nvSpPr>
        <p:spPr>
          <a:xfrm>
            <a:off x="3352800" y="3657600"/>
            <a:ext cx="1143000" cy="838200"/>
          </a:xfrm>
          <a:prstGeom prst="cloudCallou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loud Callout 8">
            <a:hlinkClick r:id="rId10" action="ppaction://hlinksldjump" highlightClick="1"/>
          </p:cNvPr>
          <p:cNvSpPr/>
          <p:nvPr/>
        </p:nvSpPr>
        <p:spPr>
          <a:xfrm>
            <a:off x="4572000" y="3657600"/>
            <a:ext cx="1143000" cy="838200"/>
          </a:xfrm>
          <a:prstGeom prst="cloud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loud Callout 9">
            <a:hlinkClick r:id="rId11" action="ppaction://hlinksldjump" highlightClick="1"/>
          </p:cNvPr>
          <p:cNvSpPr/>
          <p:nvPr/>
        </p:nvSpPr>
        <p:spPr>
          <a:xfrm>
            <a:off x="1066800" y="4953000"/>
            <a:ext cx="1143000" cy="838200"/>
          </a:xfrm>
          <a:prstGeom prst="cloudCallou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loud Callout 10">
            <a:hlinkClick r:id="rId12" action="ppaction://hlinksldjump" highlightClick="1"/>
          </p:cNvPr>
          <p:cNvSpPr/>
          <p:nvPr/>
        </p:nvSpPr>
        <p:spPr>
          <a:xfrm>
            <a:off x="2438400" y="4876800"/>
            <a:ext cx="1143000" cy="838200"/>
          </a:xfrm>
          <a:prstGeom prst="cloud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Callout 11">
            <a:hlinkClick r:id="rId13" action="ppaction://hlinksldjump" highlightClick="1"/>
          </p:cNvPr>
          <p:cNvSpPr/>
          <p:nvPr/>
        </p:nvSpPr>
        <p:spPr>
          <a:xfrm>
            <a:off x="3962400" y="4800600"/>
            <a:ext cx="1143000" cy="8382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loud Callout 12">
            <a:hlinkClick r:id="rId14" action="ppaction://hlinksldjump" highlightClick="1"/>
          </p:cNvPr>
          <p:cNvSpPr/>
          <p:nvPr/>
        </p:nvSpPr>
        <p:spPr>
          <a:xfrm>
            <a:off x="5410200" y="4876800"/>
            <a:ext cx="1143000" cy="838200"/>
          </a:xfrm>
          <a:prstGeom prst="cloudCallou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loud Callout 13">
            <a:hlinkClick r:id="rId15" action="ppaction://hlinksldjump" highlightClick="1"/>
          </p:cNvPr>
          <p:cNvSpPr/>
          <p:nvPr/>
        </p:nvSpPr>
        <p:spPr>
          <a:xfrm>
            <a:off x="6858000" y="4800600"/>
            <a:ext cx="1143000" cy="838200"/>
          </a:xfrm>
          <a:prstGeom prst="cloudCallout">
            <a:avLst/>
          </a:prstGeom>
          <a:solidFill>
            <a:srgbClr val="99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238375" y="1533525"/>
            <a:ext cx="1207856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5331229" y="1228725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2590800" cy="10668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Noir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Cloud Callout 10">
            <a:hlinkClick r:id="rId4" action="ppaction://hlinksldjump"/>
          </p:cNvPr>
          <p:cNvSpPr/>
          <p:nvPr/>
        </p:nvSpPr>
        <p:spPr>
          <a:xfrm>
            <a:off x="7391400" y="1524000"/>
            <a:ext cx="1143000" cy="8382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C:\Documents and Settings\setreea\Local Settings\Temporary Internet Files\Content.IE5\N1ZEA8H1\MC90044006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1371600"/>
            <a:ext cx="1876425" cy="1250950"/>
          </a:xfrm>
          <a:prstGeom prst="rect">
            <a:avLst/>
          </a:prstGeom>
          <a:noFill/>
        </p:spPr>
      </p:pic>
      <p:pic>
        <p:nvPicPr>
          <p:cNvPr id="11267" name="Picture 3" descr="C:\Documents and Settings\setreea\Local Settings\Temporary Internet Files\Content.IE5\5P1HMJUW\MC910216338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1447800"/>
            <a:ext cx="1168140" cy="1168140"/>
          </a:xfrm>
          <a:prstGeom prst="rect">
            <a:avLst/>
          </a:prstGeom>
          <a:noFill/>
        </p:spPr>
      </p:pic>
      <p:pic>
        <p:nvPicPr>
          <p:cNvPr id="11268" name="Picture 4" descr="C:\Documents and Settings\setreea\Local Settings\Temporary Internet Files\Content.IE5\KDXSGXOI\MP900443291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4400" y="3352800"/>
            <a:ext cx="1593477" cy="2397266"/>
          </a:xfrm>
          <a:prstGeom prst="rect">
            <a:avLst/>
          </a:prstGeom>
          <a:noFill/>
        </p:spPr>
      </p:pic>
      <p:pic>
        <p:nvPicPr>
          <p:cNvPr id="11269" name="Picture 5" descr="C:\Documents and Settings\setreea\Local Settings\Temporary Internet Files\Content.IE5\36HKLQ1X\MC900438042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10400" y="2895600"/>
            <a:ext cx="1066800" cy="1066800"/>
          </a:xfrm>
          <a:prstGeom prst="rect">
            <a:avLst/>
          </a:prstGeom>
          <a:noFill/>
        </p:spPr>
      </p:pic>
      <p:pic>
        <p:nvPicPr>
          <p:cNvPr id="16" name="Picture 5" descr="C:\Documents and Settings\setreea\Local Settings\Temporary Internet Files\Content.IE5\36HKLQ1X\MC900438042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20000" y="3276600"/>
            <a:ext cx="1066800" cy="1066800"/>
          </a:xfrm>
          <a:prstGeom prst="rect">
            <a:avLst/>
          </a:prstGeom>
          <a:noFill/>
        </p:spPr>
      </p:pic>
      <p:pic>
        <p:nvPicPr>
          <p:cNvPr id="11271" name="Picture 7" descr="C:\Documents and Settings\setreea\Local Settings\Temporary Internet Files\Content.IE5\5P1HMJUW\MP900448424[1]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38600" y="3505200"/>
            <a:ext cx="1524000" cy="2286000"/>
          </a:xfrm>
          <a:prstGeom prst="rect">
            <a:avLst/>
          </a:prstGeom>
          <a:noFill/>
        </p:spPr>
      </p:pic>
      <p:pic>
        <p:nvPicPr>
          <p:cNvPr id="11272" name="Picture 8" descr="C:\Documents and Settings\setreea\Local Settings\Temporary Internet Files\Content.IE5\KDXSGXOI\MP900433073[1].jpg"/>
          <p:cNvPicPr>
            <a:picLocks noChangeAspect="1" noChangeArrowheads="1"/>
          </p:cNvPicPr>
          <p:nvPr/>
        </p:nvPicPr>
        <p:blipFill>
          <a:blip r:embed="rId10" cstate="print"/>
          <a:srcRect t="35119"/>
          <a:stretch>
            <a:fillRect/>
          </a:stretch>
        </p:blipFill>
        <p:spPr bwMode="auto">
          <a:xfrm>
            <a:off x="6248400" y="4495800"/>
            <a:ext cx="2438400" cy="2108071"/>
          </a:xfrm>
          <a:prstGeom prst="rect">
            <a:avLst/>
          </a:prstGeom>
          <a:noFill/>
        </p:spPr>
      </p:pic>
      <p:pic>
        <p:nvPicPr>
          <p:cNvPr id="20" name="Picture 2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38200" y="609600"/>
            <a:ext cx="1207856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553200" y="928255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2590800" cy="10668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Gris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1" name="Cloud Callout 10">
            <a:hlinkClick r:id="rId4" action="ppaction://hlinksldjump"/>
          </p:cNvPr>
          <p:cNvSpPr/>
          <p:nvPr/>
        </p:nvSpPr>
        <p:spPr>
          <a:xfrm>
            <a:off x="7391400" y="1524000"/>
            <a:ext cx="1143000" cy="838200"/>
          </a:xfrm>
          <a:prstGeom prst="cloudCallou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C:\Documents and Settings\setreea\Local Settings\Temporary Internet Files\Content.IE5\5P1HMJUW\MC910215886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4876800"/>
            <a:ext cx="2057400" cy="1543050"/>
          </a:xfrm>
          <a:prstGeom prst="rect">
            <a:avLst/>
          </a:prstGeom>
          <a:noFill/>
        </p:spPr>
      </p:pic>
      <p:pic>
        <p:nvPicPr>
          <p:cNvPr id="10243" name="Picture 3" descr="C:\Documents and Settings\setreea\Local Settings\Temporary Internet Files\Content.IE5\KDXSGXOI\MC900439117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33600" y="1143000"/>
            <a:ext cx="1427345" cy="1447800"/>
          </a:xfrm>
          <a:prstGeom prst="rect">
            <a:avLst/>
          </a:prstGeom>
          <a:noFill/>
        </p:spPr>
      </p:pic>
      <p:pic>
        <p:nvPicPr>
          <p:cNvPr id="10244" name="Picture 4" descr="C:\Documents and Settings\setreea\Local Settings\Temporary Internet Files\Content.IE5\N1ZEA8H1\MP900446661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05600" y="4648200"/>
            <a:ext cx="1905000" cy="2011881"/>
          </a:xfrm>
          <a:prstGeom prst="rect">
            <a:avLst/>
          </a:prstGeom>
          <a:noFill/>
        </p:spPr>
      </p:pic>
      <p:pic>
        <p:nvPicPr>
          <p:cNvPr id="10245" name="Picture 5" descr="C:\Documents and Settings\setreea\Local Settings\Temporary Internet Files\Content.IE5\5P1HMJUW\MC900440064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57600" y="5029200"/>
            <a:ext cx="1797050" cy="1082675"/>
          </a:xfrm>
          <a:prstGeom prst="rect">
            <a:avLst/>
          </a:prstGeom>
          <a:noFill/>
        </p:spPr>
      </p:pic>
      <p:pic>
        <p:nvPicPr>
          <p:cNvPr id="10246" name="Picture 6" descr="C:\Documents and Settings\setreea\Local Settings\Temporary Internet Files\Content.IE5\5P1HMJUW\MC910216349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14800" y="1143000"/>
            <a:ext cx="2286000" cy="1936635"/>
          </a:xfrm>
          <a:prstGeom prst="rect">
            <a:avLst/>
          </a:prstGeom>
          <a:noFill/>
        </p:spPr>
      </p:pic>
      <p:pic>
        <p:nvPicPr>
          <p:cNvPr id="10247" name="Picture 7" descr="C:\Documents and Settings\setreea\Local Settings\Temporary Internet Files\Content.IE5\KDXSGXOI\MC900439122[1]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76400" y="2667000"/>
            <a:ext cx="2653100" cy="2209800"/>
          </a:xfrm>
          <a:prstGeom prst="rect">
            <a:avLst/>
          </a:prstGeom>
          <a:noFill/>
        </p:spPr>
      </p:pic>
      <p:pic>
        <p:nvPicPr>
          <p:cNvPr id="10248" name="Picture 8" descr="C:\Documents and Settings\setreea\Local Settings\Temporary Internet Files\Content.IE5\36HKLQ1X\MC900437291[1]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24400" y="3047854"/>
            <a:ext cx="1752600" cy="1750933"/>
          </a:xfrm>
          <a:prstGeom prst="rect">
            <a:avLst/>
          </a:prstGeom>
          <a:noFill/>
        </p:spPr>
      </p:pic>
      <p:pic>
        <p:nvPicPr>
          <p:cNvPr id="19" name="Picture 2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8200" y="457200"/>
            <a:ext cx="1207856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658100" y="304646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2590800" cy="10668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996600"/>
                </a:solidFill>
              </a:rPr>
              <a:t>Marron</a:t>
            </a:r>
            <a:endParaRPr lang="en-US" dirty="0">
              <a:solidFill>
                <a:srgbClr val="996600"/>
              </a:solidFill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7391400" y="1524000"/>
            <a:ext cx="1143000" cy="838200"/>
          </a:xfrm>
          <a:prstGeom prst="cloudCallout">
            <a:avLst/>
          </a:prstGeom>
          <a:solidFill>
            <a:srgbClr val="99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C:\Documents and Settings\setreea\Local Settings\Temporary Internet Files\Content.IE5\KDXSGXOI\MC90044509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1066800"/>
            <a:ext cx="1662379" cy="1580083"/>
          </a:xfrm>
          <a:prstGeom prst="rect">
            <a:avLst/>
          </a:prstGeom>
          <a:noFill/>
        </p:spPr>
      </p:pic>
      <p:pic>
        <p:nvPicPr>
          <p:cNvPr id="9219" name="Picture 3" descr="C:\Documents and Settings\setreea\Local Settings\Temporary Internet Files\Content.IE5\36HKLQ1X\MC900446012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3048000"/>
            <a:ext cx="1048817" cy="1004011"/>
          </a:xfrm>
          <a:prstGeom prst="rect">
            <a:avLst/>
          </a:prstGeom>
          <a:noFill/>
        </p:spPr>
      </p:pic>
      <p:pic>
        <p:nvPicPr>
          <p:cNvPr id="9220" name="Picture 4" descr="C:\Documents and Settings\setreea\Local Settings\Temporary Internet Files\Content.IE5\KDXSGXOI\MP900439098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2514600"/>
            <a:ext cx="1524000" cy="1524000"/>
          </a:xfrm>
          <a:prstGeom prst="rect">
            <a:avLst/>
          </a:prstGeom>
          <a:noFill/>
        </p:spPr>
      </p:pic>
      <p:pic>
        <p:nvPicPr>
          <p:cNvPr id="9221" name="Picture 5" descr="C:\Documents and Settings\setreea\Local Settings\Temporary Internet Files\Content.IE5\36HKLQ1X\MP910221054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10400" y="3200400"/>
            <a:ext cx="1241051" cy="990600"/>
          </a:xfrm>
          <a:prstGeom prst="rect">
            <a:avLst/>
          </a:prstGeom>
          <a:noFill/>
        </p:spPr>
      </p:pic>
      <p:pic>
        <p:nvPicPr>
          <p:cNvPr id="9224" name="Picture 8" descr="C:\Documents and Settings\setreea\Local Settings\Temporary Internet Files\Content.IE5\KDXSGXOI\MP900442293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00800" y="4572000"/>
            <a:ext cx="1428750" cy="1905000"/>
          </a:xfrm>
          <a:prstGeom prst="rect">
            <a:avLst/>
          </a:prstGeom>
          <a:noFill/>
        </p:spPr>
      </p:pic>
      <p:pic>
        <p:nvPicPr>
          <p:cNvPr id="9226" name="Picture 10" descr="C:\Documents and Settings\setreea\Local Settings\Temporary Internet Files\Content.IE5\5P1HMJUW\MP900446665[1]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24200" y="4419600"/>
            <a:ext cx="1676400" cy="2033479"/>
          </a:xfrm>
          <a:prstGeom prst="rect">
            <a:avLst/>
          </a:prstGeom>
          <a:noFill/>
        </p:spPr>
      </p:pic>
      <p:pic>
        <p:nvPicPr>
          <p:cNvPr id="9227" name="Picture 11" descr="C:\Documents and Settings\setreea\Local Settings\Temporary Internet Files\Content.IE5\N1ZEA8H1\MC900057234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66800" y="4495800"/>
            <a:ext cx="1249070" cy="1710842"/>
          </a:xfrm>
          <a:prstGeom prst="rect">
            <a:avLst/>
          </a:prstGeom>
          <a:noFill/>
        </p:spPr>
      </p:pic>
      <p:pic>
        <p:nvPicPr>
          <p:cNvPr id="22" name="Picture 2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371600" y="685800"/>
            <a:ext cx="1207856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096000" y="1752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Bleu</a:t>
            </a:r>
            <a:r>
              <a:rPr lang="en-US" dirty="0" smtClean="0">
                <a:solidFill>
                  <a:schemeClr val="accent1"/>
                </a:solidFill>
              </a:rPr>
              <a:t> et </a:t>
            </a:r>
            <a:r>
              <a:rPr lang="en-US" dirty="0" smtClean="0">
                <a:solidFill>
                  <a:srgbClr val="FF0000"/>
                </a:solidFill>
              </a:rPr>
              <a:t>Rouge</a:t>
            </a:r>
            <a:r>
              <a:rPr lang="en-US" dirty="0" smtClean="0">
                <a:solidFill>
                  <a:schemeClr val="accent1"/>
                </a:solidFill>
              </a:rPr>
              <a:t> font …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2286000" y="1447800"/>
            <a:ext cx="1143000" cy="838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loud Callout 15"/>
          <p:cNvSpPr/>
          <p:nvPr/>
        </p:nvSpPr>
        <p:spPr>
          <a:xfrm>
            <a:off x="4724400" y="1447800"/>
            <a:ext cx="1143000" cy="838200"/>
          </a:xfrm>
          <a:prstGeom prst="cloud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6764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Equal 16"/>
          <p:cNvSpPr/>
          <p:nvPr/>
        </p:nvSpPr>
        <p:spPr>
          <a:xfrm>
            <a:off x="6324600" y="1600200"/>
            <a:ext cx="1371600" cy="609600"/>
          </a:xfrm>
          <a:prstGeom prst="mathEqua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8200" y="48768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hlinkClick r:id="rId3" action="ppaction://hlinksldjump"/>
              </a:rPr>
              <a:t>orange</a:t>
            </a:r>
            <a:endParaRPr lang="en-US" sz="4000" dirty="0"/>
          </a:p>
        </p:txBody>
      </p:sp>
      <p:sp>
        <p:nvSpPr>
          <p:cNvPr id="20" name="TextBox 19"/>
          <p:cNvSpPr txBox="1"/>
          <p:nvPr/>
        </p:nvSpPr>
        <p:spPr>
          <a:xfrm>
            <a:off x="3581400" y="48768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hlinkClick r:id="rId3" action="ppaction://hlinksldjump"/>
              </a:rPr>
              <a:t>vert</a:t>
            </a:r>
            <a:endParaRPr lang="en-US" sz="4000" dirty="0"/>
          </a:p>
        </p:txBody>
      </p:sp>
      <p:sp>
        <p:nvSpPr>
          <p:cNvPr id="21" name="TextBox 20"/>
          <p:cNvSpPr txBox="1"/>
          <p:nvPr/>
        </p:nvSpPr>
        <p:spPr>
          <a:xfrm>
            <a:off x="5410200" y="48768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hlinkClick r:id="rId4" action="ppaction://hlinksldjump"/>
              </a:rPr>
              <a:t>violet</a:t>
            </a:r>
            <a:endParaRPr lang="en-US" sz="40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838200" y="4876800"/>
            <a:ext cx="3429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/>
              <a:t>NON!</a:t>
            </a:r>
            <a:endParaRPr lang="en-US" sz="8800" dirty="0"/>
          </a:p>
        </p:txBody>
      </p:sp>
      <p:pic>
        <p:nvPicPr>
          <p:cNvPr id="13314" name="Picture 2" descr="C:\Documents and Settings\setreea\Local Settings\Temporary Internet Files\Content.IE5\N1ZEA8H1\MC900433821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066800"/>
            <a:ext cx="3047886" cy="304788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838200" y="4876800"/>
            <a:ext cx="5791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/>
              <a:t>OUI!</a:t>
            </a:r>
            <a:endParaRPr lang="en-US" sz="8800" dirty="0"/>
          </a:p>
        </p:txBody>
      </p:sp>
      <p:pic>
        <p:nvPicPr>
          <p:cNvPr id="14338" name="Picture 2" descr="C:\Documents and Settings\setreea\Local Settings\Temporary Internet Files\Content.IE5\N1ZEA8H1\MC900091315[1].wm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990600"/>
            <a:ext cx="4671588" cy="4774194"/>
          </a:xfrm>
          <a:prstGeom prst="rect">
            <a:avLst/>
          </a:prstGeom>
          <a:noFill/>
        </p:spPr>
      </p:pic>
      <p:sp>
        <p:nvSpPr>
          <p:cNvPr id="5" name="Cloud Callout 4"/>
          <p:cNvSpPr/>
          <p:nvPr/>
        </p:nvSpPr>
        <p:spPr>
          <a:xfrm>
            <a:off x="838200" y="1524000"/>
            <a:ext cx="2667000" cy="2667000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Blanc</a:t>
            </a:r>
            <a:r>
              <a:rPr lang="en-US" dirty="0" smtClean="0">
                <a:solidFill>
                  <a:schemeClr val="accent1"/>
                </a:solidFill>
              </a:rPr>
              <a:t> et </a:t>
            </a:r>
            <a:r>
              <a:rPr lang="en-US" dirty="0" smtClean="0">
                <a:solidFill>
                  <a:srgbClr val="FF0000"/>
                </a:solidFill>
              </a:rPr>
              <a:t>Rouge</a:t>
            </a:r>
            <a:r>
              <a:rPr lang="en-US" dirty="0" smtClean="0">
                <a:solidFill>
                  <a:schemeClr val="accent1"/>
                </a:solidFill>
              </a:rPr>
              <a:t> font …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2286000" y="1447800"/>
            <a:ext cx="1143000" cy="838200"/>
          </a:xfrm>
          <a:prstGeom prst="cloud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Cloud Callout 15"/>
          <p:cNvSpPr/>
          <p:nvPr/>
        </p:nvSpPr>
        <p:spPr>
          <a:xfrm>
            <a:off x="4724400" y="1447800"/>
            <a:ext cx="1143000" cy="838200"/>
          </a:xfrm>
          <a:prstGeom prst="cloud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6764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Equal 16"/>
          <p:cNvSpPr/>
          <p:nvPr/>
        </p:nvSpPr>
        <p:spPr>
          <a:xfrm>
            <a:off x="6324600" y="1600200"/>
            <a:ext cx="1371600" cy="609600"/>
          </a:xfrm>
          <a:prstGeom prst="mathEqua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8200" y="48768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hlinkClick r:id="rId3" action="ppaction://hlinksldjump"/>
              </a:rPr>
              <a:t>orange</a:t>
            </a:r>
            <a:endParaRPr lang="en-US" sz="4000" dirty="0"/>
          </a:p>
        </p:txBody>
      </p:sp>
      <p:sp>
        <p:nvSpPr>
          <p:cNvPr id="20" name="TextBox 19"/>
          <p:cNvSpPr txBox="1"/>
          <p:nvPr/>
        </p:nvSpPr>
        <p:spPr>
          <a:xfrm>
            <a:off x="3581400" y="48768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hlinkClick r:id="rId4" action="ppaction://hlinksldjump"/>
              </a:rPr>
              <a:t>rose</a:t>
            </a:r>
            <a:endParaRPr lang="en-US" sz="4000" dirty="0"/>
          </a:p>
        </p:txBody>
      </p:sp>
      <p:sp>
        <p:nvSpPr>
          <p:cNvPr id="21" name="TextBox 20"/>
          <p:cNvSpPr txBox="1"/>
          <p:nvPr/>
        </p:nvSpPr>
        <p:spPr>
          <a:xfrm>
            <a:off x="5410200" y="48768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hlinkClick r:id="rId3" action="ppaction://hlinksldjump"/>
              </a:rPr>
              <a:t>violet</a:t>
            </a:r>
            <a:endParaRPr lang="en-US" sz="40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838200" y="4876800"/>
            <a:ext cx="5791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/>
              <a:t>NON!</a:t>
            </a:r>
            <a:endParaRPr lang="en-US" sz="8800" dirty="0"/>
          </a:p>
        </p:txBody>
      </p:sp>
      <p:pic>
        <p:nvPicPr>
          <p:cNvPr id="13314" name="Picture 2" descr="C:\Documents and Settings\setreea\Local Settings\Temporary Internet Files\Content.IE5\N1ZEA8H1\MC900433821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066800"/>
            <a:ext cx="3047886" cy="304788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838200" y="4876800"/>
            <a:ext cx="5791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/>
              <a:t>OUI!</a:t>
            </a:r>
            <a:endParaRPr lang="en-US" sz="8800" dirty="0"/>
          </a:p>
        </p:txBody>
      </p:sp>
      <p:pic>
        <p:nvPicPr>
          <p:cNvPr id="14338" name="Picture 2" descr="C:\Documents and Settings\setreea\Local Settings\Temporary Internet Files\Content.IE5\N1ZEA8H1\MC900091315[1].wm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762000"/>
            <a:ext cx="4671588" cy="4774194"/>
          </a:xfrm>
          <a:prstGeom prst="rect">
            <a:avLst/>
          </a:prstGeom>
          <a:noFill/>
        </p:spPr>
      </p:pic>
      <p:sp>
        <p:nvSpPr>
          <p:cNvPr id="4" name="Cloud Callout 3"/>
          <p:cNvSpPr/>
          <p:nvPr/>
        </p:nvSpPr>
        <p:spPr>
          <a:xfrm>
            <a:off x="1066800" y="1143000"/>
            <a:ext cx="2438400" cy="3429000"/>
          </a:xfrm>
          <a:prstGeom prst="cloudCallou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Blanc</a:t>
            </a:r>
            <a:r>
              <a:rPr lang="en-US" dirty="0" smtClean="0">
                <a:solidFill>
                  <a:schemeClr val="accent1"/>
                </a:solidFill>
              </a:rPr>
              <a:t> et </a:t>
            </a:r>
            <a:r>
              <a:rPr lang="en-US" dirty="0" smtClean="0">
                <a:solidFill>
                  <a:schemeClr val="bg1"/>
                </a:solidFill>
              </a:rPr>
              <a:t>Noir</a:t>
            </a:r>
            <a:r>
              <a:rPr lang="en-US" dirty="0" smtClean="0">
                <a:solidFill>
                  <a:schemeClr val="accent1"/>
                </a:solidFill>
              </a:rPr>
              <a:t> font …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2286000" y="1447800"/>
            <a:ext cx="1143000" cy="838200"/>
          </a:xfrm>
          <a:prstGeom prst="cloud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loud Callout 15"/>
          <p:cNvSpPr/>
          <p:nvPr/>
        </p:nvSpPr>
        <p:spPr>
          <a:xfrm>
            <a:off x="4724400" y="1447800"/>
            <a:ext cx="1143000" cy="8382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6764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Equal 16"/>
          <p:cNvSpPr/>
          <p:nvPr/>
        </p:nvSpPr>
        <p:spPr>
          <a:xfrm>
            <a:off x="6324600" y="1600200"/>
            <a:ext cx="1371600" cy="609600"/>
          </a:xfrm>
          <a:prstGeom prst="mathEqua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8200" y="48768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hlinkClick r:id="rId3" action="ppaction://hlinksldjump"/>
              </a:rPr>
              <a:t>marron</a:t>
            </a:r>
            <a:endParaRPr lang="en-US" sz="4000" dirty="0"/>
          </a:p>
        </p:txBody>
      </p:sp>
      <p:sp>
        <p:nvSpPr>
          <p:cNvPr id="20" name="TextBox 19"/>
          <p:cNvSpPr txBox="1"/>
          <p:nvPr/>
        </p:nvSpPr>
        <p:spPr>
          <a:xfrm>
            <a:off x="3581400" y="48768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hlinkClick r:id="rId3" action="ppaction://hlinksldjump"/>
              </a:rPr>
              <a:t>noir</a:t>
            </a:r>
            <a:endParaRPr lang="en-US" sz="4000" dirty="0"/>
          </a:p>
        </p:txBody>
      </p:sp>
      <p:sp>
        <p:nvSpPr>
          <p:cNvPr id="21" name="TextBox 20"/>
          <p:cNvSpPr txBox="1"/>
          <p:nvPr/>
        </p:nvSpPr>
        <p:spPr>
          <a:xfrm>
            <a:off x="5410200" y="48768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hlinkClick r:id="rId4" action="ppaction://hlinksldjump"/>
              </a:rPr>
              <a:t>gris</a:t>
            </a:r>
            <a:endParaRPr lang="en-US" sz="40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0668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Rouge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loud Callout 3">
            <a:hlinkClick r:id="rId4" action="ppaction://hlinksldjump"/>
          </p:cNvPr>
          <p:cNvSpPr/>
          <p:nvPr/>
        </p:nvSpPr>
        <p:spPr>
          <a:xfrm>
            <a:off x="7315200" y="1600200"/>
            <a:ext cx="1143000" cy="838200"/>
          </a:xfrm>
          <a:prstGeom prst="cloud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Documents and Settings\setreea\Local Settings\Temporary Internet Files\Content.IE5\KDXSGXOI\MP910218749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2819400"/>
            <a:ext cx="2187615" cy="1645920"/>
          </a:xfrm>
          <a:prstGeom prst="rect">
            <a:avLst/>
          </a:prstGeom>
          <a:noFill/>
        </p:spPr>
      </p:pic>
      <p:pic>
        <p:nvPicPr>
          <p:cNvPr id="1027" name="Picture 3" descr="C:\Documents and Settings\setreea\Local Settings\Temporary Internet Files\Content.IE5\36HKLQ1X\MP900446889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0" y="2971800"/>
            <a:ext cx="1551363" cy="1035050"/>
          </a:xfrm>
          <a:prstGeom prst="rect">
            <a:avLst/>
          </a:prstGeom>
          <a:noFill/>
        </p:spPr>
      </p:pic>
      <p:pic>
        <p:nvPicPr>
          <p:cNvPr id="1028" name="Picture 4" descr="C:\Documents and Settings\setreea\Local Settings\Temporary Internet Files\Content.IE5\N1ZEA8H1\MP900382813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05600" y="2971800"/>
            <a:ext cx="2133600" cy="1524000"/>
          </a:xfrm>
          <a:prstGeom prst="rect">
            <a:avLst/>
          </a:prstGeom>
          <a:noFill/>
        </p:spPr>
      </p:pic>
      <p:pic>
        <p:nvPicPr>
          <p:cNvPr id="1029" name="Picture 5" descr="C:\Documents and Settings\setreea\Local Settings\Temporary Internet Files\Content.IE5\5P1HMJUW\MP900382802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38600" y="1295400"/>
            <a:ext cx="1600200" cy="1143000"/>
          </a:xfrm>
          <a:prstGeom prst="rect">
            <a:avLst/>
          </a:prstGeom>
          <a:noFill/>
        </p:spPr>
      </p:pic>
      <p:pic>
        <p:nvPicPr>
          <p:cNvPr id="1030" name="Picture 6" descr="C:\Documents and Settings\setreea\Local Settings\Temporary Internet Files\Content.IE5\KDXSGXOI\MP910218899[1]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4800" y="4419600"/>
            <a:ext cx="2895793" cy="2173224"/>
          </a:xfrm>
          <a:prstGeom prst="rect">
            <a:avLst/>
          </a:prstGeom>
          <a:noFill/>
        </p:spPr>
      </p:pic>
      <p:pic>
        <p:nvPicPr>
          <p:cNvPr id="1031" name="Picture 7" descr="C:\Documents and Settings\setreea\Local Settings\Temporary Internet Files\Content.IE5\5P1HMJUW\MC900434842[1]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10000" y="4572286"/>
            <a:ext cx="2285714" cy="2285714"/>
          </a:xfrm>
          <a:prstGeom prst="rect">
            <a:avLst/>
          </a:prstGeom>
          <a:noFill/>
        </p:spPr>
      </p:pic>
      <p:pic>
        <p:nvPicPr>
          <p:cNvPr id="1032" name="Picture 8" descr="C:\Documents and Settings\setreea\Local Settings\Temporary Internet Files\Content.IE5\KDXSGXOI\MC900433087[1]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05600" y="4800600"/>
            <a:ext cx="2219351" cy="1551432"/>
          </a:xfrm>
          <a:prstGeom prst="rect">
            <a:avLst/>
          </a:prstGeom>
          <a:noFill/>
        </p:spPr>
      </p:pic>
      <p:pic>
        <p:nvPicPr>
          <p:cNvPr id="16" name="Picture 2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90800" y="838200"/>
            <a:ext cx="1207856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400800" y="1806806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838200" y="4876800"/>
            <a:ext cx="5791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/>
              <a:t>NON!</a:t>
            </a:r>
            <a:endParaRPr lang="en-US" sz="8800" dirty="0"/>
          </a:p>
        </p:txBody>
      </p:sp>
      <p:pic>
        <p:nvPicPr>
          <p:cNvPr id="13314" name="Picture 2" descr="C:\Documents and Settings\setreea\Local Settings\Temporary Internet Files\Content.IE5\N1ZEA8H1\MC900433821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066800"/>
            <a:ext cx="3047886" cy="304788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838200" y="4876800"/>
            <a:ext cx="5791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/>
              <a:t>OUI!</a:t>
            </a:r>
            <a:endParaRPr lang="en-US" sz="8800" dirty="0"/>
          </a:p>
        </p:txBody>
      </p:sp>
      <p:pic>
        <p:nvPicPr>
          <p:cNvPr id="14338" name="Picture 2" descr="C:\Documents and Settings\setreea\Local Settings\Temporary Internet Files\Content.IE5\N1ZEA8H1\MC900091315[1].wm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762000"/>
            <a:ext cx="4671588" cy="4774194"/>
          </a:xfrm>
          <a:prstGeom prst="rect">
            <a:avLst/>
          </a:prstGeom>
          <a:noFill/>
        </p:spPr>
      </p:pic>
      <p:sp>
        <p:nvSpPr>
          <p:cNvPr id="4" name="Cloud Callout 3"/>
          <p:cNvSpPr/>
          <p:nvPr/>
        </p:nvSpPr>
        <p:spPr>
          <a:xfrm>
            <a:off x="533400" y="1447800"/>
            <a:ext cx="3124200" cy="3124200"/>
          </a:xfrm>
          <a:prstGeom prst="cloudCallou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Bleu</a:t>
            </a:r>
            <a:r>
              <a:rPr lang="en-US" dirty="0" smtClean="0">
                <a:solidFill>
                  <a:schemeClr val="accent1"/>
                </a:solidFill>
              </a:rPr>
              <a:t> et </a:t>
            </a:r>
            <a:r>
              <a:rPr lang="en-US" dirty="0" err="1" smtClean="0">
                <a:solidFill>
                  <a:srgbClr val="FFFF00"/>
                </a:solidFill>
              </a:rPr>
              <a:t>Jaune</a:t>
            </a:r>
            <a:r>
              <a:rPr lang="en-US" dirty="0" smtClean="0">
                <a:solidFill>
                  <a:schemeClr val="accent1"/>
                </a:solidFill>
              </a:rPr>
              <a:t> font …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2286000" y="1447800"/>
            <a:ext cx="1143000" cy="838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loud Callout 15"/>
          <p:cNvSpPr/>
          <p:nvPr/>
        </p:nvSpPr>
        <p:spPr>
          <a:xfrm>
            <a:off x="4724400" y="1447800"/>
            <a:ext cx="1143000" cy="838200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6764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Equal 16"/>
          <p:cNvSpPr/>
          <p:nvPr/>
        </p:nvSpPr>
        <p:spPr>
          <a:xfrm>
            <a:off x="6324600" y="1600200"/>
            <a:ext cx="1371600" cy="609600"/>
          </a:xfrm>
          <a:prstGeom prst="mathEqua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8200" y="48768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hlinkClick r:id="rId3" action="ppaction://hlinksldjump"/>
              </a:rPr>
              <a:t>orange</a:t>
            </a:r>
            <a:endParaRPr lang="en-US" sz="4000" dirty="0"/>
          </a:p>
        </p:txBody>
      </p:sp>
      <p:sp>
        <p:nvSpPr>
          <p:cNvPr id="20" name="TextBox 19"/>
          <p:cNvSpPr txBox="1"/>
          <p:nvPr/>
        </p:nvSpPr>
        <p:spPr>
          <a:xfrm>
            <a:off x="3581400" y="48768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hlinkClick r:id="rId4" action="ppaction://hlinksldjump"/>
              </a:rPr>
              <a:t>vert</a:t>
            </a:r>
            <a:endParaRPr lang="en-US" sz="4000" dirty="0"/>
          </a:p>
        </p:txBody>
      </p:sp>
      <p:sp>
        <p:nvSpPr>
          <p:cNvPr id="21" name="TextBox 20"/>
          <p:cNvSpPr txBox="1"/>
          <p:nvPr/>
        </p:nvSpPr>
        <p:spPr>
          <a:xfrm>
            <a:off x="5410200" y="48768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hlinkClick r:id="rId3" action="ppaction://hlinksldjump"/>
              </a:rPr>
              <a:t>violet</a:t>
            </a:r>
            <a:endParaRPr lang="en-US" sz="40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838200" y="4876800"/>
            <a:ext cx="5791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/>
              <a:t>NON!</a:t>
            </a:r>
            <a:endParaRPr lang="en-US" sz="8800" dirty="0"/>
          </a:p>
        </p:txBody>
      </p:sp>
      <p:pic>
        <p:nvPicPr>
          <p:cNvPr id="13314" name="Picture 2" descr="C:\Documents and Settings\setreea\Local Settings\Temporary Internet Files\Content.IE5\N1ZEA8H1\MC900433821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066800"/>
            <a:ext cx="3047886" cy="304788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838200" y="4876800"/>
            <a:ext cx="5791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/>
              <a:t>OUI!</a:t>
            </a:r>
            <a:endParaRPr lang="en-US" sz="8800" dirty="0"/>
          </a:p>
        </p:txBody>
      </p:sp>
      <p:pic>
        <p:nvPicPr>
          <p:cNvPr id="14338" name="Picture 2" descr="C:\Documents and Settings\setreea\Local Settings\Temporary Internet Files\Content.IE5\N1ZEA8H1\MC900091315[1].wm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838200"/>
            <a:ext cx="4671588" cy="4774194"/>
          </a:xfrm>
          <a:prstGeom prst="rect">
            <a:avLst/>
          </a:prstGeom>
          <a:noFill/>
        </p:spPr>
      </p:pic>
      <p:sp>
        <p:nvSpPr>
          <p:cNvPr id="4" name="Cloud Callout 3"/>
          <p:cNvSpPr/>
          <p:nvPr/>
        </p:nvSpPr>
        <p:spPr>
          <a:xfrm>
            <a:off x="381000" y="1295400"/>
            <a:ext cx="3962400" cy="3352800"/>
          </a:xfrm>
          <a:prstGeom prst="cloud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Jaune</a:t>
            </a:r>
            <a:r>
              <a:rPr lang="en-US" dirty="0" smtClean="0">
                <a:solidFill>
                  <a:schemeClr val="accent1"/>
                </a:solidFill>
              </a:rPr>
              <a:t> et </a:t>
            </a:r>
            <a:r>
              <a:rPr lang="en-US" dirty="0" smtClean="0">
                <a:solidFill>
                  <a:srgbClr val="FF0000"/>
                </a:solidFill>
              </a:rPr>
              <a:t>Rouge</a:t>
            </a:r>
            <a:r>
              <a:rPr lang="en-US" dirty="0" smtClean="0">
                <a:solidFill>
                  <a:schemeClr val="accent1"/>
                </a:solidFill>
              </a:rPr>
              <a:t> font …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2286000" y="1447800"/>
            <a:ext cx="1143000" cy="838200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loud Callout 15"/>
          <p:cNvSpPr/>
          <p:nvPr/>
        </p:nvSpPr>
        <p:spPr>
          <a:xfrm>
            <a:off x="4724400" y="1447800"/>
            <a:ext cx="1143000" cy="838200"/>
          </a:xfrm>
          <a:prstGeom prst="cloud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6764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Equal 16"/>
          <p:cNvSpPr/>
          <p:nvPr/>
        </p:nvSpPr>
        <p:spPr>
          <a:xfrm>
            <a:off x="6324600" y="1600200"/>
            <a:ext cx="1371600" cy="609600"/>
          </a:xfrm>
          <a:prstGeom prst="mathEqua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8200" y="48768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hlinkClick r:id="rId3" action="ppaction://hlinksldjump"/>
              </a:rPr>
              <a:t>orange</a:t>
            </a:r>
            <a:endParaRPr lang="en-US" sz="4000" dirty="0"/>
          </a:p>
        </p:txBody>
      </p:sp>
      <p:sp>
        <p:nvSpPr>
          <p:cNvPr id="20" name="TextBox 19"/>
          <p:cNvSpPr txBox="1"/>
          <p:nvPr/>
        </p:nvSpPr>
        <p:spPr>
          <a:xfrm>
            <a:off x="3581400" y="48768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hlinkClick r:id="rId4" action="ppaction://hlinksldjump"/>
              </a:rPr>
              <a:t>vert</a:t>
            </a:r>
            <a:endParaRPr lang="en-US" sz="4000" dirty="0"/>
          </a:p>
        </p:txBody>
      </p:sp>
      <p:sp>
        <p:nvSpPr>
          <p:cNvPr id="21" name="TextBox 20"/>
          <p:cNvSpPr txBox="1"/>
          <p:nvPr/>
        </p:nvSpPr>
        <p:spPr>
          <a:xfrm>
            <a:off x="5410200" y="48768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hlinkClick r:id="rId4" action="ppaction://hlinksldjump"/>
              </a:rPr>
              <a:t>violet</a:t>
            </a:r>
            <a:endParaRPr lang="en-US" sz="40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838200" y="4876800"/>
            <a:ext cx="5791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/>
              <a:t>NON!</a:t>
            </a:r>
            <a:endParaRPr lang="en-US" sz="8800" dirty="0"/>
          </a:p>
        </p:txBody>
      </p:sp>
      <p:pic>
        <p:nvPicPr>
          <p:cNvPr id="13314" name="Picture 2" descr="C:\Documents and Settings\setreea\Local Settings\Temporary Internet Files\Content.IE5\N1ZEA8H1\MC900433821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066800"/>
            <a:ext cx="3047886" cy="304788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838200" y="4876800"/>
            <a:ext cx="5791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/>
              <a:t>OUI!</a:t>
            </a:r>
            <a:endParaRPr lang="en-US" sz="8800" dirty="0"/>
          </a:p>
        </p:txBody>
      </p:sp>
      <p:pic>
        <p:nvPicPr>
          <p:cNvPr id="14338" name="Picture 2" descr="C:\Documents and Settings\setreea\Local Settings\Temporary Internet Files\Content.IE5\N1ZEA8H1\MC900091315[1].wm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914400"/>
            <a:ext cx="4671588" cy="4774194"/>
          </a:xfrm>
          <a:prstGeom prst="rect">
            <a:avLst/>
          </a:prstGeom>
          <a:noFill/>
        </p:spPr>
      </p:pic>
      <p:sp>
        <p:nvSpPr>
          <p:cNvPr id="4" name="Cloud Callout 3"/>
          <p:cNvSpPr/>
          <p:nvPr/>
        </p:nvSpPr>
        <p:spPr>
          <a:xfrm>
            <a:off x="609600" y="1447800"/>
            <a:ext cx="3200400" cy="3124200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2590800" cy="10668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C000"/>
                </a:solidFill>
              </a:rPr>
              <a:t>Orange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1" name="Cloud Callout 10">
            <a:hlinkClick r:id="rId4" action="ppaction://hlinksldjump"/>
          </p:cNvPr>
          <p:cNvSpPr/>
          <p:nvPr/>
        </p:nvSpPr>
        <p:spPr>
          <a:xfrm>
            <a:off x="7391400" y="1524000"/>
            <a:ext cx="1143000" cy="838200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Documents and Settings\setreea\Local Settings\Temporary Internet Files\Content.IE5\5P1HMJUW\MC90044172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1371600"/>
            <a:ext cx="1600200" cy="1600200"/>
          </a:xfrm>
          <a:prstGeom prst="rect">
            <a:avLst/>
          </a:prstGeom>
          <a:noFill/>
        </p:spPr>
      </p:pic>
      <p:pic>
        <p:nvPicPr>
          <p:cNvPr id="2051" name="Picture 3" descr="C:\Documents and Settings\setreea\Local Settings\Temporary Internet Files\Content.IE5\KDXSGXOI\MC900435576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4876800"/>
            <a:ext cx="1587500" cy="1708150"/>
          </a:xfrm>
          <a:prstGeom prst="rect">
            <a:avLst/>
          </a:prstGeom>
          <a:noFill/>
        </p:spPr>
      </p:pic>
      <p:pic>
        <p:nvPicPr>
          <p:cNvPr id="2052" name="Picture 4" descr="C:\Documents and Settings\setreea\Local Settings\Temporary Internet Files\Content.IE5\36HKLQ1X\MP910221097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53200" y="3048000"/>
            <a:ext cx="2248250" cy="2003209"/>
          </a:xfrm>
          <a:prstGeom prst="rect">
            <a:avLst/>
          </a:prstGeom>
          <a:noFill/>
        </p:spPr>
      </p:pic>
      <p:pic>
        <p:nvPicPr>
          <p:cNvPr id="2053" name="Picture 5" descr="C:\Documents and Settings\setreea\Local Settings\Temporary Internet Files\Content.IE5\KDXSGXOI\MC910216332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05400" y="1143000"/>
            <a:ext cx="1714638" cy="1981200"/>
          </a:xfrm>
          <a:prstGeom prst="rect">
            <a:avLst/>
          </a:prstGeom>
          <a:noFill/>
        </p:spPr>
      </p:pic>
      <p:pic>
        <p:nvPicPr>
          <p:cNvPr id="2054" name="Picture 6" descr="C:\Documents and Settings\setreea\Local Settings\Temporary Internet Files\Content.IE5\36HKLQ1X\MC900440350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9600" y="4495800"/>
            <a:ext cx="3657143" cy="1917460"/>
          </a:xfrm>
          <a:prstGeom prst="rect">
            <a:avLst/>
          </a:prstGeom>
          <a:noFill/>
        </p:spPr>
      </p:pic>
      <p:pic>
        <p:nvPicPr>
          <p:cNvPr id="2056" name="Picture 8" descr="C:\Documents and Settings\setreea\Local Settings\Temporary Internet Files\Content.IE5\N1ZEA8H1\MC900441116[1]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2000" y="2971800"/>
            <a:ext cx="1447800" cy="1447800"/>
          </a:xfrm>
          <a:prstGeom prst="rect">
            <a:avLst/>
          </a:prstGeom>
          <a:noFill/>
        </p:spPr>
      </p:pic>
      <p:pic>
        <p:nvPicPr>
          <p:cNvPr id="2057" name="Picture 9" descr="C:\Documents and Settings\setreea\Local Settings\Temporary Internet Files\Content.IE5\36HKLQ1X\MC900433201[1]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62400" y="3124200"/>
            <a:ext cx="1294166" cy="1295400"/>
          </a:xfrm>
          <a:prstGeom prst="rect">
            <a:avLst/>
          </a:prstGeom>
          <a:noFill/>
        </p:spPr>
      </p:pic>
      <p:pic>
        <p:nvPicPr>
          <p:cNvPr id="21" name="Picture 2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09800" y="762000"/>
            <a:ext cx="1207856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779029" y="21717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2590800" cy="1066800"/>
          </a:xfrm>
        </p:spPr>
        <p:txBody>
          <a:bodyPr/>
          <a:lstStyle/>
          <a:p>
            <a:pPr algn="l"/>
            <a:r>
              <a:rPr lang="en-US" dirty="0" err="1" smtClean="0">
                <a:solidFill>
                  <a:srgbClr val="FFFF00"/>
                </a:solidFill>
              </a:rPr>
              <a:t>Jaune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Cloud Callout 10">
            <a:hlinkClick r:id="rId4" action="ppaction://hlinksldjump"/>
          </p:cNvPr>
          <p:cNvSpPr/>
          <p:nvPr/>
        </p:nvSpPr>
        <p:spPr>
          <a:xfrm>
            <a:off x="7391400" y="1524000"/>
            <a:ext cx="1143000" cy="838200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Documents and Settings\setreea\Local Settings\Temporary Internet Files\Content.IE5\N1ZEA8H1\MC900438039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2057400"/>
            <a:ext cx="2743200" cy="2743200"/>
          </a:xfrm>
          <a:prstGeom prst="rect">
            <a:avLst/>
          </a:prstGeom>
          <a:noFill/>
        </p:spPr>
      </p:pic>
      <p:pic>
        <p:nvPicPr>
          <p:cNvPr id="3075" name="Picture 3" descr="C:\Documents and Settings\setreea\Local Settings\Temporary Internet Files\Content.IE5\5P1HMJUW\MC910216989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4876800"/>
            <a:ext cx="1600200" cy="1600200"/>
          </a:xfrm>
          <a:prstGeom prst="rect">
            <a:avLst/>
          </a:prstGeom>
          <a:noFill/>
        </p:spPr>
      </p:pic>
      <p:pic>
        <p:nvPicPr>
          <p:cNvPr id="3076" name="Picture 4" descr="C:\Documents and Settings\setreea\Local Settings\Temporary Internet Files\Content.IE5\KDXSGXOI\MC900436874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90600" y="2514600"/>
            <a:ext cx="1714500" cy="1714500"/>
          </a:xfrm>
          <a:prstGeom prst="rect">
            <a:avLst/>
          </a:prstGeom>
          <a:noFill/>
        </p:spPr>
      </p:pic>
      <p:pic>
        <p:nvPicPr>
          <p:cNvPr id="3077" name="Picture 5" descr="C:\Documents and Settings\setreea\Local Settings\Temporary Internet Files\Content.IE5\36HKLQ1X\MC900432607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62600" y="1066800"/>
            <a:ext cx="1828572" cy="1828572"/>
          </a:xfrm>
          <a:prstGeom prst="rect">
            <a:avLst/>
          </a:prstGeom>
          <a:noFill/>
        </p:spPr>
      </p:pic>
      <p:pic>
        <p:nvPicPr>
          <p:cNvPr id="3078" name="Picture 6" descr="C:\Documents and Settings\setreea\Local Settings\Temporary Internet Files\Content.IE5\N1ZEA8H1\MC900446274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71800" y="5029200"/>
            <a:ext cx="1677010" cy="1476756"/>
          </a:xfrm>
          <a:prstGeom prst="rect">
            <a:avLst/>
          </a:prstGeom>
          <a:noFill/>
        </p:spPr>
      </p:pic>
      <p:pic>
        <p:nvPicPr>
          <p:cNvPr id="3079" name="Picture 7" descr="C:\Documents and Settings\setreea\Local Settings\Temporary Internet Files\Content.IE5\5P1HMJUW\MC900446110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10200" y="4343400"/>
            <a:ext cx="1224382" cy="1733702"/>
          </a:xfrm>
          <a:prstGeom prst="rect">
            <a:avLst/>
          </a:prstGeom>
          <a:noFill/>
        </p:spPr>
      </p:pic>
      <p:pic>
        <p:nvPicPr>
          <p:cNvPr id="3080" name="Picture 8" descr="C:\Documents and Settings\setreea\Local Settings\Temporary Internet Files\Content.IE5\RIKX9TIO\MC900446278[1]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743200" y="609600"/>
            <a:ext cx="1646834" cy="1632204"/>
          </a:xfrm>
          <a:prstGeom prst="rect">
            <a:avLst/>
          </a:prstGeom>
          <a:noFill/>
        </p:spPr>
      </p:pic>
      <p:pic>
        <p:nvPicPr>
          <p:cNvPr id="3081" name="Picture 9" descr="C:\Documents and Settings\setreea\Local Settings\Temporary Internet Files\Content.IE5\36HKLQ1X\MC900446058[1].wm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58000" y="3124200"/>
            <a:ext cx="1600200" cy="1651768"/>
          </a:xfrm>
          <a:prstGeom prst="rect">
            <a:avLst/>
          </a:prstGeom>
          <a:noFill/>
        </p:spPr>
      </p:pic>
      <p:pic>
        <p:nvPicPr>
          <p:cNvPr id="3082" name="Picture 10" descr="C:\Documents and Settings\setreea\Local Settings\Temporary Internet Files\Content.IE5\N1ZEA8H1\MC900446322[1].wm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460590" y="5638800"/>
            <a:ext cx="1683410" cy="739750"/>
          </a:xfrm>
          <a:prstGeom prst="rect">
            <a:avLst/>
          </a:prstGeom>
          <a:noFill/>
        </p:spPr>
      </p:pic>
      <p:pic>
        <p:nvPicPr>
          <p:cNvPr id="20" name="Picture 2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371600" y="685800"/>
            <a:ext cx="1207856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910051" y="1176337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2590800" cy="10668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00B050"/>
                </a:solidFill>
              </a:rPr>
              <a:t>Vert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1" name="Cloud Callout 10">
            <a:hlinkClick r:id="rId4" action="ppaction://hlinksldjump"/>
          </p:cNvPr>
          <p:cNvSpPr/>
          <p:nvPr/>
        </p:nvSpPr>
        <p:spPr>
          <a:xfrm>
            <a:off x="7391400" y="1524000"/>
            <a:ext cx="1143000" cy="838200"/>
          </a:xfrm>
          <a:prstGeom prst="cloud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C:\Documents and Settings\setreea\Local Settings\Temporary Internet Files\Content.IE5\N1ZEA8H1\MC910216333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5348" y="1418840"/>
            <a:ext cx="1974662" cy="1857760"/>
          </a:xfrm>
          <a:prstGeom prst="rect">
            <a:avLst/>
          </a:prstGeom>
          <a:noFill/>
        </p:spPr>
      </p:pic>
      <p:pic>
        <p:nvPicPr>
          <p:cNvPr id="4099" name="Picture 3" descr="C:\Documents and Settings\setreea\Local Settings\Temporary Internet Files\Content.IE5\5P1HMJUW\MP910221091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5029200"/>
            <a:ext cx="2209800" cy="1471899"/>
          </a:xfrm>
          <a:prstGeom prst="rect">
            <a:avLst/>
          </a:prstGeom>
          <a:noFill/>
        </p:spPr>
      </p:pic>
      <p:pic>
        <p:nvPicPr>
          <p:cNvPr id="4100" name="Picture 4" descr="C:\Documents and Settings\setreea\Local Settings\Temporary Internet Files\Content.IE5\KDXSGXOI\MC900436911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05400" y="3200400"/>
            <a:ext cx="1714500" cy="1714500"/>
          </a:xfrm>
          <a:prstGeom prst="rect">
            <a:avLst/>
          </a:prstGeom>
          <a:noFill/>
        </p:spPr>
      </p:pic>
      <p:pic>
        <p:nvPicPr>
          <p:cNvPr id="4101" name="Picture 5" descr="C:\Documents and Settings\setreea\Local Settings\Temporary Internet Files\Content.IE5\5P1HMJUW\MC900437655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43200" y="3276600"/>
            <a:ext cx="1800225" cy="1800225"/>
          </a:xfrm>
          <a:prstGeom prst="rect">
            <a:avLst/>
          </a:prstGeom>
          <a:noFill/>
        </p:spPr>
      </p:pic>
      <p:pic>
        <p:nvPicPr>
          <p:cNvPr id="4103" name="Picture 7" descr="C:\Documents and Settings\setreea\Local Settings\Temporary Internet Files\Content.IE5\KDXSGXOI\MC900437667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05400" y="1143000"/>
            <a:ext cx="1882775" cy="1803400"/>
          </a:xfrm>
          <a:prstGeom prst="rect">
            <a:avLst/>
          </a:prstGeom>
          <a:noFill/>
        </p:spPr>
      </p:pic>
      <p:pic>
        <p:nvPicPr>
          <p:cNvPr id="4105" name="Picture 9" descr="C:\Documents and Settings\setreea\Local Settings\Temporary Internet Files\Content.IE5\36HKLQ1X\MC900437689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24200" y="5105400"/>
            <a:ext cx="1914525" cy="1511300"/>
          </a:xfrm>
          <a:prstGeom prst="rect">
            <a:avLst/>
          </a:prstGeom>
          <a:noFill/>
        </p:spPr>
      </p:pic>
      <p:pic>
        <p:nvPicPr>
          <p:cNvPr id="4106" name="Picture 10" descr="C:\Documents and Settings\setreea\Local Settings\Temporary Internet Files\Content.IE5\N1ZEA8H1\MC900437637[1]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66800" y="4953000"/>
            <a:ext cx="1524000" cy="1524000"/>
          </a:xfrm>
          <a:prstGeom prst="rect">
            <a:avLst/>
          </a:prstGeom>
          <a:noFill/>
        </p:spPr>
      </p:pic>
      <p:pic>
        <p:nvPicPr>
          <p:cNvPr id="4107" name="Picture 11" descr="C:\Documents and Settings\setreea\Local Settings\Temporary Internet Files\Content.IE5\36HKLQ1X\MC900438047[1]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-304800" y="2743200"/>
            <a:ext cx="2743200" cy="2743200"/>
          </a:xfrm>
          <a:prstGeom prst="rect">
            <a:avLst/>
          </a:prstGeom>
          <a:noFill/>
        </p:spPr>
      </p:pic>
      <p:pic>
        <p:nvPicPr>
          <p:cNvPr id="4108" name="Picture 12" descr="C:\Documents and Settings\setreea\Local Settings\Temporary Internet Files\Content.IE5\N1ZEA8H1\MC900447297[1]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15200" y="2971800"/>
            <a:ext cx="1526381" cy="1524000"/>
          </a:xfrm>
          <a:prstGeom prst="rect">
            <a:avLst/>
          </a:prstGeom>
          <a:noFill/>
        </p:spPr>
      </p:pic>
      <p:pic>
        <p:nvPicPr>
          <p:cNvPr id="22" name="Picture 2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219200" y="762000"/>
            <a:ext cx="1207856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6921673" y="838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Picture 10" descr="C:\Documents and Settings\setreea\Local Settings\Temporary Internet Files\Content.IE5\KDXSGXOI\MP900448315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2895600"/>
            <a:ext cx="2514600" cy="1676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2590800" cy="10668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accent1"/>
                </a:solidFill>
              </a:rPr>
              <a:t>Bleu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1" name="Cloud Callout 10">
            <a:hlinkClick r:id="rId5" action="ppaction://hlinksldjump"/>
          </p:cNvPr>
          <p:cNvSpPr/>
          <p:nvPr/>
        </p:nvSpPr>
        <p:spPr>
          <a:xfrm>
            <a:off x="7391400" y="1524000"/>
            <a:ext cx="1143000" cy="838200"/>
          </a:xfrm>
          <a:prstGeom prst="cloudCallou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C:\Documents and Settings\setreea\Local Settings\Temporary Internet Files\Content.IE5\N1ZEA8H1\MP900438710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43200" y="4800600"/>
            <a:ext cx="1165479" cy="1752600"/>
          </a:xfrm>
          <a:prstGeom prst="rect">
            <a:avLst/>
          </a:prstGeom>
          <a:noFill/>
        </p:spPr>
      </p:pic>
      <p:pic>
        <p:nvPicPr>
          <p:cNvPr id="5123" name="Picture 3" descr="C:\Documents and Settings\setreea\Local Settings\Temporary Internet Files\Content.IE5\5P1HMJUW\MC900447291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0" y="2286000"/>
            <a:ext cx="2213253" cy="2209800"/>
          </a:xfrm>
          <a:prstGeom prst="rect">
            <a:avLst/>
          </a:prstGeom>
          <a:noFill/>
        </p:spPr>
      </p:pic>
      <p:pic>
        <p:nvPicPr>
          <p:cNvPr id="5124" name="Picture 4" descr="C:\Documents and Settings\setreea\Local Settings\Temporary Internet Files\Content.IE5\KDXSGXOI\MC900441702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76400" y="457200"/>
            <a:ext cx="1524000" cy="1524000"/>
          </a:xfrm>
          <a:prstGeom prst="rect">
            <a:avLst/>
          </a:prstGeom>
          <a:noFill/>
        </p:spPr>
      </p:pic>
      <p:pic>
        <p:nvPicPr>
          <p:cNvPr id="5125" name="Picture 5" descr="C:\Documents and Settings\setreea\Local Settings\Temporary Internet Files\Content.IE5\36HKLQ1X\MC900438040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67600" y="3048000"/>
            <a:ext cx="1524000" cy="1524000"/>
          </a:xfrm>
          <a:prstGeom prst="rect">
            <a:avLst/>
          </a:prstGeom>
          <a:noFill/>
        </p:spPr>
      </p:pic>
      <p:pic>
        <p:nvPicPr>
          <p:cNvPr id="5126" name="Picture 6" descr="C:\Documents and Settings\setreea\Local Settings\Temporary Internet Files\Content.IE5\KDXSGXOI\MC900432545[1]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67400" y="5257800"/>
            <a:ext cx="1261875" cy="1133858"/>
          </a:xfrm>
          <a:prstGeom prst="rect">
            <a:avLst/>
          </a:prstGeom>
          <a:noFill/>
        </p:spPr>
      </p:pic>
      <p:pic>
        <p:nvPicPr>
          <p:cNvPr id="5127" name="Picture 7" descr="C:\Documents and Settings\setreea\Local Settings\Temporary Internet Files\Content.IE5\36HKLQ1X\MC900432692[1]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24200" y="457200"/>
            <a:ext cx="1828572" cy="1828572"/>
          </a:xfrm>
          <a:prstGeom prst="rect">
            <a:avLst/>
          </a:prstGeom>
          <a:noFill/>
        </p:spPr>
      </p:pic>
      <p:pic>
        <p:nvPicPr>
          <p:cNvPr id="5128" name="Picture 8" descr="C:\Documents and Settings\setreea\Local Settings\Temporary Internet Files\Content.IE5\KDXSGXOI\MC900434818[1]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67200" y="4800600"/>
            <a:ext cx="1447800" cy="1447800"/>
          </a:xfrm>
          <a:prstGeom prst="rect">
            <a:avLst/>
          </a:prstGeom>
          <a:noFill/>
        </p:spPr>
      </p:pic>
      <p:pic>
        <p:nvPicPr>
          <p:cNvPr id="5129" name="Picture 9" descr="C:\Documents and Settings\setreea\Local Settings\Temporary Internet Files\Content.IE5\36HKLQ1X\MP900448626[1]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2400" y="2590800"/>
            <a:ext cx="2235200" cy="1676400"/>
          </a:xfrm>
          <a:prstGeom prst="rect">
            <a:avLst/>
          </a:prstGeom>
          <a:noFill/>
        </p:spPr>
      </p:pic>
      <p:pic>
        <p:nvPicPr>
          <p:cNvPr id="5131" name="Picture 11" descr="C:\Documents and Settings\setreea\Local Settings\Temporary Internet Files\Content.IE5\KDXSGXOI\MC900440174[1]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04800" y="4724400"/>
            <a:ext cx="1855165" cy="1860261"/>
          </a:xfrm>
          <a:prstGeom prst="rect">
            <a:avLst/>
          </a:prstGeom>
          <a:noFill/>
        </p:spPr>
      </p:pic>
      <p:pic>
        <p:nvPicPr>
          <p:cNvPr id="5132" name="Picture 12" descr="C:\Documents and Settings\setreea\Local Settings\Temporary Internet Files\Content.IE5\36HKLQ1X\MC900440058[1].wm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239000" y="4953000"/>
            <a:ext cx="1733550" cy="1593850"/>
          </a:xfrm>
          <a:prstGeom prst="rect">
            <a:avLst/>
          </a:prstGeom>
          <a:noFill/>
        </p:spPr>
      </p:pic>
      <p:pic>
        <p:nvPicPr>
          <p:cNvPr id="5133" name="Picture 13" descr="C:\Documents and Settings\setreea\Local Settings\Temporary Internet Files\Content.IE5\KDXSGXOI\MC910216328[1]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181601" y="762001"/>
            <a:ext cx="1699290" cy="1981200"/>
          </a:xfrm>
          <a:prstGeom prst="rect">
            <a:avLst/>
          </a:prstGeom>
          <a:noFill/>
        </p:spPr>
      </p:pic>
      <p:pic>
        <p:nvPicPr>
          <p:cNvPr id="23" name="Picture 2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57200" y="762000"/>
            <a:ext cx="1207856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7200900" y="609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2590800" cy="10668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7030A0"/>
                </a:solidFill>
              </a:rPr>
              <a:t>Violet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1" name="Cloud Callout 10">
            <a:hlinkClick r:id="rId4" action="ppaction://hlinksldjump"/>
          </p:cNvPr>
          <p:cNvSpPr/>
          <p:nvPr/>
        </p:nvSpPr>
        <p:spPr>
          <a:xfrm>
            <a:off x="7391400" y="1524000"/>
            <a:ext cx="1143000" cy="838200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C:\Documents and Settings\setreea\Local Settings\Temporary Internet Files\Content.IE5\36HKLQ1X\MC900441131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3800" y="2590800"/>
            <a:ext cx="1143000" cy="1143000"/>
          </a:xfrm>
          <a:prstGeom prst="rect">
            <a:avLst/>
          </a:prstGeom>
          <a:noFill/>
        </p:spPr>
      </p:pic>
      <p:pic>
        <p:nvPicPr>
          <p:cNvPr id="6147" name="Picture 3" descr="C:\Documents and Settings\setreea\Local Settings\Temporary Internet Files\Content.IE5\N1ZEA8H1\MC900441240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91000" y="2209800"/>
            <a:ext cx="2169063" cy="1676400"/>
          </a:xfrm>
          <a:prstGeom prst="rect">
            <a:avLst/>
          </a:prstGeom>
          <a:noFill/>
        </p:spPr>
      </p:pic>
      <p:pic>
        <p:nvPicPr>
          <p:cNvPr id="6148" name="Picture 4" descr="C:\Documents and Settings\setreea\Local Settings\Temporary Internet Files\Content.IE5\5P1HMJUW\MC900447306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81200" y="2438400"/>
            <a:ext cx="1526381" cy="1524000"/>
          </a:xfrm>
          <a:prstGeom prst="rect">
            <a:avLst/>
          </a:prstGeom>
          <a:noFill/>
        </p:spPr>
      </p:pic>
      <p:pic>
        <p:nvPicPr>
          <p:cNvPr id="6149" name="Picture 5" descr="C:\Documents and Settings\setreea\Local Settings\Temporary Internet Files\Content.IE5\KDXSGXOI\MP900447403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90800" y="4572000"/>
            <a:ext cx="2807681" cy="1873250"/>
          </a:xfrm>
          <a:prstGeom prst="rect">
            <a:avLst/>
          </a:prstGeom>
          <a:noFill/>
        </p:spPr>
      </p:pic>
      <p:pic>
        <p:nvPicPr>
          <p:cNvPr id="6150" name="Picture 6" descr="C:\Documents and Settings\setreea\Local Settings\Temporary Internet Files\Content.IE5\5P1HMJUW\MC900436889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95600" y="381000"/>
            <a:ext cx="1714500" cy="1714500"/>
          </a:xfrm>
          <a:prstGeom prst="rect">
            <a:avLst/>
          </a:prstGeom>
          <a:noFill/>
        </p:spPr>
      </p:pic>
      <p:pic>
        <p:nvPicPr>
          <p:cNvPr id="6151" name="Picture 7" descr="C:\Documents and Settings\setreea\Local Settings\Temporary Internet Files\Content.IE5\N1ZEA8H1\MC900441168[1]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4800" y="4191000"/>
            <a:ext cx="1730449" cy="2243497"/>
          </a:xfrm>
          <a:prstGeom prst="rect">
            <a:avLst/>
          </a:prstGeom>
          <a:noFill/>
        </p:spPr>
      </p:pic>
      <p:pic>
        <p:nvPicPr>
          <p:cNvPr id="6152" name="Picture 8" descr="C:\Documents and Settings\setreea\Local Settings\Temporary Internet Files\Content.IE5\5P1HMJUW\MC900232179[1]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29200" y="304800"/>
            <a:ext cx="1528527" cy="1863505"/>
          </a:xfrm>
          <a:prstGeom prst="rect">
            <a:avLst/>
          </a:prstGeom>
          <a:noFill/>
        </p:spPr>
      </p:pic>
      <p:pic>
        <p:nvPicPr>
          <p:cNvPr id="6153" name="Picture 9" descr="C:\Documents and Settings\setreea\Local Settings\Temporary Internet Files\Content.IE5\5P1HMJUW\MP900438621[1]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91200" y="4305518"/>
            <a:ext cx="3149342" cy="2363506"/>
          </a:xfrm>
          <a:prstGeom prst="rect">
            <a:avLst/>
          </a:prstGeom>
          <a:noFill/>
        </p:spPr>
      </p:pic>
      <p:pic>
        <p:nvPicPr>
          <p:cNvPr id="19" name="Picture 2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828800" y="685800"/>
            <a:ext cx="1207856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624229" y="1176337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2590800" cy="10668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99FF"/>
                </a:solidFill>
              </a:rPr>
              <a:t>Rose</a:t>
            </a:r>
            <a:endParaRPr lang="en-US" dirty="0">
              <a:solidFill>
                <a:srgbClr val="FF99FF"/>
              </a:solidFill>
            </a:endParaRPr>
          </a:p>
        </p:txBody>
      </p:sp>
      <p:sp>
        <p:nvSpPr>
          <p:cNvPr id="11" name="Cloud Callout 10">
            <a:hlinkClick r:id="rId4" action="ppaction://hlinksldjump"/>
          </p:cNvPr>
          <p:cNvSpPr/>
          <p:nvPr/>
        </p:nvSpPr>
        <p:spPr>
          <a:xfrm>
            <a:off x="7391400" y="1524000"/>
            <a:ext cx="1143000" cy="838200"/>
          </a:xfrm>
          <a:prstGeom prst="cloudCallou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C:\Documents and Settings\setreea\Local Settings\Temporary Internet Files\Content.IE5\KDXSGXOI\MP900448378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838200"/>
            <a:ext cx="1752600" cy="1314450"/>
          </a:xfrm>
          <a:prstGeom prst="rect">
            <a:avLst/>
          </a:prstGeom>
          <a:noFill/>
        </p:spPr>
      </p:pic>
      <p:pic>
        <p:nvPicPr>
          <p:cNvPr id="7171" name="Picture 3" descr="C:\Documents and Settings\setreea\Local Settings\Temporary Internet Files\Content.IE5\36HKLQ1X\MC900437862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762000"/>
            <a:ext cx="1809750" cy="1809750"/>
          </a:xfrm>
          <a:prstGeom prst="rect">
            <a:avLst/>
          </a:prstGeom>
          <a:noFill/>
        </p:spPr>
      </p:pic>
      <p:pic>
        <p:nvPicPr>
          <p:cNvPr id="7172" name="Picture 4" descr="C:\Documents and Settings\setreea\Local Settings\Temporary Internet Files\Content.IE5\N1ZEA8H1\MC900436875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29500" y="4800600"/>
            <a:ext cx="1714500" cy="1714500"/>
          </a:xfrm>
          <a:prstGeom prst="rect">
            <a:avLst/>
          </a:prstGeom>
          <a:noFill/>
        </p:spPr>
      </p:pic>
      <p:pic>
        <p:nvPicPr>
          <p:cNvPr id="7173" name="Picture 5" descr="C:\Documents and Settings\setreea\Local Settings\Temporary Internet Files\Content.IE5\5P1HMJUW\MP900439277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" y="4953000"/>
            <a:ext cx="2286000" cy="1524000"/>
          </a:xfrm>
          <a:prstGeom prst="rect">
            <a:avLst/>
          </a:prstGeom>
          <a:noFill/>
        </p:spPr>
      </p:pic>
      <p:pic>
        <p:nvPicPr>
          <p:cNvPr id="7175" name="Picture 7" descr="C:\Documents and Settings\setreea\Local Settings\Temporary Internet Files\Content.IE5\KDXSGXOI\MP910221049[1]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8200" y="2590800"/>
            <a:ext cx="1447800" cy="2169142"/>
          </a:xfrm>
          <a:prstGeom prst="rect">
            <a:avLst/>
          </a:prstGeom>
          <a:noFill/>
        </p:spPr>
      </p:pic>
      <p:pic>
        <p:nvPicPr>
          <p:cNvPr id="7176" name="Picture 8" descr="C:\Documents and Settings\setreea\Local Settings\Temporary Internet Files\Content.IE5\36HKLQ1X\MP900448757[1]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72200" y="3048000"/>
            <a:ext cx="2286000" cy="1524000"/>
          </a:xfrm>
          <a:prstGeom prst="rect">
            <a:avLst/>
          </a:prstGeom>
          <a:noFill/>
        </p:spPr>
      </p:pic>
      <p:pic>
        <p:nvPicPr>
          <p:cNvPr id="7177" name="Picture 9" descr="C:\Documents and Settings\setreea\Local Settings\Temporary Internet Files\Content.IE5\N1ZEA8H1\MP900423131[1]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00400" y="2743200"/>
            <a:ext cx="1817192" cy="2286000"/>
          </a:xfrm>
          <a:prstGeom prst="rect">
            <a:avLst/>
          </a:prstGeom>
          <a:noFill/>
        </p:spPr>
      </p:pic>
      <p:pic>
        <p:nvPicPr>
          <p:cNvPr id="7178" name="Picture 10" descr="C:\Documents and Settings\setreea\Local Settings\Temporary Internet Files\Content.IE5\5P1HMJUW\MC900445202[1].wm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105400" y="4960030"/>
            <a:ext cx="1524000" cy="1304829"/>
          </a:xfrm>
          <a:prstGeom prst="rect">
            <a:avLst/>
          </a:prstGeom>
          <a:noFill/>
        </p:spPr>
      </p:pic>
      <p:pic>
        <p:nvPicPr>
          <p:cNvPr id="7179" name="Picture 11" descr="C:\Documents and Settings\setreea\Local Settings\Temporary Internet Files\Content.IE5\5P1HMJUW\MP900438719[1]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00400" y="5181600"/>
            <a:ext cx="1447800" cy="1447800"/>
          </a:xfrm>
          <a:prstGeom prst="rect">
            <a:avLst/>
          </a:prstGeom>
          <a:noFill/>
        </p:spPr>
      </p:pic>
      <p:pic>
        <p:nvPicPr>
          <p:cNvPr id="7180" name="Picture 12" descr="C:\Documents and Settings\setreea\Local Settings\Temporary Internet Files\Content.IE5\KDXSGXOI\MP900446912[1]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08000" y="717550"/>
            <a:ext cx="1320800" cy="881221"/>
          </a:xfrm>
          <a:prstGeom prst="rect">
            <a:avLst/>
          </a:prstGeom>
          <a:noFill/>
        </p:spPr>
      </p:pic>
      <p:pic>
        <p:nvPicPr>
          <p:cNvPr id="23" name="Picture 2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239000" y="381000"/>
            <a:ext cx="1207856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8458200" y="85336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2590800" cy="10668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Blanc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Cloud Callout 10">
            <a:hlinkClick r:id="rId4" action="ppaction://hlinksldjump"/>
          </p:cNvPr>
          <p:cNvSpPr/>
          <p:nvPr/>
        </p:nvSpPr>
        <p:spPr>
          <a:xfrm>
            <a:off x="7391400" y="1524000"/>
            <a:ext cx="1143000" cy="838200"/>
          </a:xfrm>
          <a:prstGeom prst="cloud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C:\Documents and Settings\setreea\Local Settings\Temporary Internet Files\Content.IE5\36HKLQ1X\MC900436678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914400"/>
            <a:ext cx="1574800" cy="1851025"/>
          </a:xfrm>
          <a:prstGeom prst="rect">
            <a:avLst/>
          </a:prstGeom>
          <a:noFill/>
        </p:spPr>
      </p:pic>
      <p:pic>
        <p:nvPicPr>
          <p:cNvPr id="8195" name="Picture 3" descr="C:\Documents and Settings\setreea\Local Settings\Temporary Internet Files\Content.IE5\N1ZEA8H1\MP900433113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1219200"/>
            <a:ext cx="1714500" cy="1143000"/>
          </a:xfrm>
          <a:prstGeom prst="rect">
            <a:avLst/>
          </a:prstGeom>
          <a:noFill/>
        </p:spPr>
      </p:pic>
      <p:pic>
        <p:nvPicPr>
          <p:cNvPr id="8196" name="Picture 4" descr="C:\Documents and Settings\setreea\Local Settings\Temporary Internet Files\Content.IE5\5P1HMJUW\MC900437065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" y="2971800"/>
            <a:ext cx="1714500" cy="1714500"/>
          </a:xfrm>
          <a:prstGeom prst="rect">
            <a:avLst/>
          </a:prstGeom>
          <a:noFill/>
        </p:spPr>
      </p:pic>
      <p:pic>
        <p:nvPicPr>
          <p:cNvPr id="8198" name="Picture 6" descr="C:\Documents and Settings\setreea\Local Settings\Temporary Internet Files\Content.IE5\5P1HMJUW\MC900436877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29200" y="2895600"/>
            <a:ext cx="1714500" cy="1714500"/>
          </a:xfrm>
          <a:prstGeom prst="rect">
            <a:avLst/>
          </a:prstGeom>
          <a:noFill/>
        </p:spPr>
      </p:pic>
      <p:pic>
        <p:nvPicPr>
          <p:cNvPr id="8199" name="Picture 7" descr="C:\Documents and Settings\setreea\Local Settings\Temporary Internet Files\Content.IE5\KDXSGXOI\MC900436890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67000" y="2971800"/>
            <a:ext cx="1714500" cy="1714500"/>
          </a:xfrm>
          <a:prstGeom prst="rect">
            <a:avLst/>
          </a:prstGeom>
          <a:noFill/>
        </p:spPr>
      </p:pic>
      <p:pic>
        <p:nvPicPr>
          <p:cNvPr id="8200" name="Picture 8" descr="C:\Documents and Settings\setreea\Local Settings\Temporary Internet Files\Content.IE5\KDXSGXOI\MP900444793[1]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43600" y="4876800"/>
            <a:ext cx="1277789" cy="1676400"/>
          </a:xfrm>
          <a:prstGeom prst="rect">
            <a:avLst/>
          </a:prstGeom>
          <a:noFill/>
        </p:spPr>
      </p:pic>
      <p:pic>
        <p:nvPicPr>
          <p:cNvPr id="8201" name="Picture 9" descr="C:\Documents and Settings\setreea\Local Settings\Temporary Internet Files\Content.IE5\36HKLQ1X\MP900439280[1]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33800" y="5029200"/>
            <a:ext cx="1016000" cy="1524000"/>
          </a:xfrm>
          <a:prstGeom prst="rect">
            <a:avLst/>
          </a:prstGeom>
          <a:noFill/>
        </p:spPr>
      </p:pic>
      <p:pic>
        <p:nvPicPr>
          <p:cNvPr id="8202" name="Picture 10" descr="C:\Documents and Settings\setreea\Local Settings\Temporary Internet Files\Content.IE5\N1ZEA8H1\MP910216419[1]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9600" y="4953000"/>
            <a:ext cx="1893995" cy="1263650"/>
          </a:xfrm>
          <a:prstGeom prst="rect">
            <a:avLst/>
          </a:prstGeom>
          <a:noFill/>
        </p:spPr>
      </p:pic>
      <p:grpSp>
        <p:nvGrpSpPr>
          <p:cNvPr id="23" name="Group 22"/>
          <p:cNvGrpSpPr/>
          <p:nvPr/>
        </p:nvGrpSpPr>
        <p:grpSpPr>
          <a:xfrm>
            <a:off x="7086600" y="3657600"/>
            <a:ext cx="2057400" cy="2362200"/>
            <a:chOff x="7086600" y="3810000"/>
            <a:chExt cx="2057400" cy="2362200"/>
          </a:xfrm>
        </p:grpSpPr>
        <p:pic>
          <p:nvPicPr>
            <p:cNvPr id="8197" name="Picture 5" descr="C:\Documents and Settings\setreea\Local Settings\Temporary Internet Files\Content.IE5\KDXSGXOI\MC900441802[1]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086600" y="3810000"/>
              <a:ext cx="1143000" cy="1143000"/>
            </a:xfrm>
            <a:prstGeom prst="rect">
              <a:avLst/>
            </a:prstGeom>
            <a:noFill/>
          </p:spPr>
        </p:pic>
        <p:pic>
          <p:nvPicPr>
            <p:cNvPr id="8203" name="Picture 11" descr="C:\Documents and Settings\setreea\Local Settings\Temporary Internet Files\Content.IE5\KDXSGXOI\MC900441802[1]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8001000" y="3810000"/>
              <a:ext cx="1143000" cy="1143000"/>
            </a:xfrm>
            <a:prstGeom prst="rect">
              <a:avLst/>
            </a:prstGeom>
            <a:noFill/>
          </p:spPr>
        </p:pic>
        <p:pic>
          <p:nvPicPr>
            <p:cNvPr id="8204" name="Picture 12" descr="C:\Documents and Settings\setreea\Local Settings\Temporary Internet Files\Content.IE5\KDXSGXOI\MC900441802[1]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620000" y="5105400"/>
              <a:ext cx="1066800" cy="1066800"/>
            </a:xfrm>
            <a:prstGeom prst="rect">
              <a:avLst/>
            </a:prstGeom>
            <a:noFill/>
          </p:spPr>
        </p:pic>
      </p:grpSp>
      <p:pic>
        <p:nvPicPr>
          <p:cNvPr id="24" name="Picture 2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14400" y="685800"/>
            <a:ext cx="1207856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7062355" y="673331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511</TotalTime>
  <Words>73</Words>
  <Application>Microsoft Office PowerPoint</Application>
  <PresentationFormat>On-screen Show (4:3)</PresentationFormat>
  <Paragraphs>42</Paragraphs>
  <Slides>27</Slides>
  <Notes>0</Notes>
  <HiddenSlides>0</HiddenSlides>
  <MMClips>12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Flow</vt:lpstr>
      <vt:lpstr>Les Couleurs</vt:lpstr>
      <vt:lpstr>Rouge</vt:lpstr>
      <vt:lpstr>Orange</vt:lpstr>
      <vt:lpstr>Jaune</vt:lpstr>
      <vt:lpstr>Vert</vt:lpstr>
      <vt:lpstr>Bleu</vt:lpstr>
      <vt:lpstr>Violet</vt:lpstr>
      <vt:lpstr>Rose</vt:lpstr>
      <vt:lpstr>Blanc</vt:lpstr>
      <vt:lpstr>Noir</vt:lpstr>
      <vt:lpstr>Gris</vt:lpstr>
      <vt:lpstr>Marron</vt:lpstr>
      <vt:lpstr>Bleu et Rouge font …</vt:lpstr>
      <vt:lpstr>PowerPoint Presentation</vt:lpstr>
      <vt:lpstr>PowerPoint Presentation</vt:lpstr>
      <vt:lpstr>Blanc et Rouge font …</vt:lpstr>
      <vt:lpstr>PowerPoint Presentation</vt:lpstr>
      <vt:lpstr>PowerPoint Presentation</vt:lpstr>
      <vt:lpstr>Blanc et Noir font …</vt:lpstr>
      <vt:lpstr>PowerPoint Presentation</vt:lpstr>
      <vt:lpstr>PowerPoint Presentation</vt:lpstr>
      <vt:lpstr>Bleu et Jaune font …</vt:lpstr>
      <vt:lpstr>PowerPoint Presentation</vt:lpstr>
      <vt:lpstr>PowerPoint Presentation</vt:lpstr>
      <vt:lpstr>Jaune et Rouge font …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Couleurs</dc:title>
  <dc:creator>User</dc:creator>
  <cp:lastModifiedBy>Setree's</cp:lastModifiedBy>
  <cp:revision>53</cp:revision>
  <dcterms:created xsi:type="dcterms:W3CDTF">2010-11-16T12:10:21Z</dcterms:created>
  <dcterms:modified xsi:type="dcterms:W3CDTF">2014-09-06T05:42:22Z</dcterms:modified>
</cp:coreProperties>
</file>