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5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4" r:id="rId18"/>
    <p:sldId id="273" r:id="rId19"/>
    <p:sldId id="28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1560" y="-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A660-5350-4A45-9AB4-CE49BB07EC82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81EF91A-0653-4473-AB54-57DBDF298D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A660-5350-4A45-9AB4-CE49BB07EC82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F91A-0653-4473-AB54-57DBDF298D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A660-5350-4A45-9AB4-CE49BB07EC82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F91A-0653-4473-AB54-57DBDF298D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A660-5350-4A45-9AB4-CE49BB07EC82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F91A-0653-4473-AB54-57DBDF298D2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A660-5350-4A45-9AB4-CE49BB07EC82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81EF91A-0653-4473-AB54-57DBDF298D2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A660-5350-4A45-9AB4-CE49BB07EC82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F91A-0653-4473-AB54-57DBDF298D2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A660-5350-4A45-9AB4-CE49BB07EC82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F91A-0653-4473-AB54-57DBDF298D2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A660-5350-4A45-9AB4-CE49BB07EC82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F91A-0653-4473-AB54-57DBDF298D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A660-5350-4A45-9AB4-CE49BB07EC82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F91A-0653-4473-AB54-57DBDF298D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A660-5350-4A45-9AB4-CE49BB07EC82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F91A-0653-4473-AB54-57DBDF298D2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A660-5350-4A45-9AB4-CE49BB07EC82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81EF91A-0653-4473-AB54-57DBDF298D2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152A660-5350-4A45-9AB4-CE49BB07EC82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81EF91A-0653-4473-AB54-57DBDF298D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hyperlink" Target="https://www.youtube.com/watch?v=oOjWZlOTN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youtube.com/watch?v=y5Maq0grQO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://www.visnos.com/demos/clock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7925" y="2984182"/>
            <a:ext cx="6400800" cy="1600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 temps</a:t>
            </a:r>
            <a:endParaRPr lang="en-US" dirty="0"/>
          </a:p>
        </p:txBody>
      </p:sp>
      <p:pic>
        <p:nvPicPr>
          <p:cNvPr id="1026" name="Picture 2" descr="C:\Users\Asetree\AppData\Local\Microsoft\Windows\Temporary Internet Files\Content.IE5\JJHRLX69\MC900357461[1].wm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01695"/>
            <a:ext cx="711200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80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620000" cy="1858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heure</a:t>
            </a:r>
            <a:r>
              <a:rPr lang="en-US" dirty="0" smtClean="0"/>
              <a:t> </a:t>
            </a:r>
            <a:r>
              <a:rPr lang="en-US" dirty="0" err="1" smtClean="0"/>
              <a:t>est-il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sept</a:t>
            </a:r>
            <a:r>
              <a:rPr lang="en-US" dirty="0" smtClean="0"/>
              <a:t> </a:t>
            </a:r>
            <a:r>
              <a:rPr lang="en-US" dirty="0" err="1" smtClean="0"/>
              <a:t>heures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dix-</a:t>
            </a:r>
            <a:r>
              <a:rPr lang="en-US" dirty="0" err="1" smtClean="0"/>
              <a:t>neuf</a:t>
            </a:r>
            <a:r>
              <a:rPr lang="en-US" dirty="0" smtClean="0"/>
              <a:t> </a:t>
            </a:r>
            <a:r>
              <a:rPr lang="en-US" dirty="0" err="1" smtClean="0"/>
              <a:t>heures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133600"/>
            <a:ext cx="4676825" cy="4572000"/>
          </a:xfrm>
        </p:spPr>
      </p:pic>
    </p:spTree>
    <p:extLst>
      <p:ext uri="{BB962C8B-B14F-4D97-AF65-F5344CB8AC3E}">
        <p14:creationId xmlns:p14="http://schemas.microsoft.com/office/powerpoint/2010/main" val="426627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696200" cy="1858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heure</a:t>
            </a:r>
            <a:r>
              <a:rPr lang="en-US" dirty="0" smtClean="0"/>
              <a:t> </a:t>
            </a:r>
            <a:r>
              <a:rPr lang="en-US" dirty="0" err="1" smtClean="0"/>
              <a:t>est-il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huit</a:t>
            </a:r>
            <a:r>
              <a:rPr lang="en-US" dirty="0" smtClean="0"/>
              <a:t> </a:t>
            </a:r>
            <a:r>
              <a:rPr lang="en-US" dirty="0" err="1" smtClean="0"/>
              <a:t>heures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vingt</a:t>
            </a:r>
            <a:r>
              <a:rPr lang="en-US" dirty="0" smtClean="0"/>
              <a:t> </a:t>
            </a:r>
            <a:r>
              <a:rPr lang="en-US" dirty="0" err="1" smtClean="0"/>
              <a:t>heures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286000"/>
            <a:ext cx="4354643" cy="4572000"/>
          </a:xfrm>
        </p:spPr>
      </p:pic>
    </p:spTree>
    <p:extLst>
      <p:ext uri="{BB962C8B-B14F-4D97-AF65-F5344CB8AC3E}">
        <p14:creationId xmlns:p14="http://schemas.microsoft.com/office/powerpoint/2010/main" val="426627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554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heure</a:t>
            </a:r>
            <a:r>
              <a:rPr lang="en-US" dirty="0" smtClean="0"/>
              <a:t> </a:t>
            </a:r>
            <a:r>
              <a:rPr lang="en-US" dirty="0" err="1" smtClean="0"/>
              <a:t>est-il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neuf</a:t>
            </a:r>
            <a:r>
              <a:rPr lang="en-US" dirty="0" smtClean="0"/>
              <a:t> </a:t>
            </a:r>
            <a:r>
              <a:rPr lang="en-US" dirty="0" err="1" smtClean="0"/>
              <a:t>heures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vingt</a:t>
            </a:r>
            <a:r>
              <a:rPr lang="en-US" dirty="0" smtClean="0"/>
              <a:t> et un </a:t>
            </a:r>
            <a:r>
              <a:rPr lang="en-US" dirty="0" err="1" smtClean="0"/>
              <a:t>heures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05000"/>
            <a:ext cx="4587846" cy="4572000"/>
          </a:xfrm>
        </p:spPr>
      </p:pic>
    </p:spTree>
    <p:extLst>
      <p:ext uri="{BB962C8B-B14F-4D97-AF65-F5344CB8AC3E}">
        <p14:creationId xmlns:p14="http://schemas.microsoft.com/office/powerpoint/2010/main" val="426627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848600" cy="1858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heure</a:t>
            </a:r>
            <a:r>
              <a:rPr lang="en-US" dirty="0" smtClean="0"/>
              <a:t> </a:t>
            </a:r>
            <a:r>
              <a:rPr lang="en-US" dirty="0" err="1" smtClean="0"/>
              <a:t>est-il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dix </a:t>
            </a:r>
            <a:r>
              <a:rPr lang="en-US" dirty="0" err="1" smtClean="0"/>
              <a:t>heures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vingt-deux</a:t>
            </a:r>
            <a:r>
              <a:rPr lang="en-US" dirty="0" smtClean="0"/>
              <a:t> </a:t>
            </a:r>
            <a:r>
              <a:rPr lang="en-US" dirty="0" err="1" smtClean="0"/>
              <a:t>heures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057400"/>
            <a:ext cx="4636168" cy="4572000"/>
          </a:xfrm>
        </p:spPr>
      </p:pic>
    </p:spTree>
    <p:extLst>
      <p:ext uri="{BB962C8B-B14F-4D97-AF65-F5344CB8AC3E}">
        <p14:creationId xmlns:p14="http://schemas.microsoft.com/office/powerpoint/2010/main" val="426627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696200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heure</a:t>
            </a:r>
            <a:r>
              <a:rPr lang="en-US" dirty="0" smtClean="0"/>
              <a:t> </a:t>
            </a:r>
            <a:r>
              <a:rPr lang="en-US" dirty="0" err="1" smtClean="0"/>
              <a:t>est-il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onze</a:t>
            </a:r>
            <a:r>
              <a:rPr lang="en-US" dirty="0" smtClean="0"/>
              <a:t> </a:t>
            </a:r>
            <a:r>
              <a:rPr lang="en-US" dirty="0" err="1" smtClean="0"/>
              <a:t>heures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vingt-trois</a:t>
            </a:r>
            <a:r>
              <a:rPr lang="en-US" dirty="0" smtClean="0"/>
              <a:t> </a:t>
            </a:r>
            <a:r>
              <a:rPr lang="en-US" dirty="0" err="1" smtClean="0"/>
              <a:t>heures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555" y="2133600"/>
            <a:ext cx="4676090" cy="4572000"/>
          </a:xfrm>
        </p:spPr>
      </p:pic>
    </p:spTree>
    <p:extLst>
      <p:ext uri="{BB962C8B-B14F-4D97-AF65-F5344CB8AC3E}">
        <p14:creationId xmlns:p14="http://schemas.microsoft.com/office/powerpoint/2010/main" val="426627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heure</a:t>
            </a:r>
            <a:r>
              <a:rPr lang="en-US" dirty="0" smtClean="0"/>
              <a:t> </a:t>
            </a:r>
            <a:r>
              <a:rPr lang="en-US" dirty="0" err="1" smtClean="0"/>
              <a:t>est-il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516" y="1447800"/>
            <a:ext cx="4636168" cy="4572000"/>
          </a:xfrm>
        </p:spPr>
      </p:pic>
      <p:sp>
        <p:nvSpPr>
          <p:cNvPr id="5" name="TextBox 4"/>
          <p:cNvSpPr txBox="1"/>
          <p:nvPr/>
        </p:nvSpPr>
        <p:spPr>
          <a:xfrm>
            <a:off x="360766" y="1836806"/>
            <a:ext cx="2166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Il </a:t>
            </a:r>
            <a:r>
              <a:rPr lang="en-US" sz="4000" dirty="0" err="1" smtClean="0"/>
              <a:t>est</a:t>
            </a:r>
            <a:r>
              <a:rPr lang="en-US" sz="4000" dirty="0" smtClean="0"/>
              <a:t> midi.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7391400" y="1529030"/>
            <a:ext cx="175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Il </a:t>
            </a:r>
            <a:r>
              <a:rPr lang="en-US" sz="4000" dirty="0" err="1" smtClean="0"/>
              <a:t>est</a:t>
            </a:r>
            <a:r>
              <a:rPr lang="en-US" sz="4000" dirty="0" smtClean="0"/>
              <a:t> </a:t>
            </a:r>
            <a:r>
              <a:rPr lang="en-US" sz="4000" dirty="0" err="1" smtClean="0"/>
              <a:t>minuit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pic>
        <p:nvPicPr>
          <p:cNvPr id="3074" name="Picture 2" descr="C:\Users\Asetree\AppData\Local\Microsoft\Windows\Temporary Internet Files\Content.IE5\AIEZJ9NA\MC90044040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38" y="3581400"/>
            <a:ext cx="2057250" cy="20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setree\AppData\Local\Microsoft\Windows\Temporary Internet Files\Content.IE5\TCRANRI9\MP90044229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738" y="3581400"/>
            <a:ext cx="1229199" cy="169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27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8001000" cy="12493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Il </a:t>
            </a:r>
            <a:r>
              <a:rPr lang="en-US" sz="2800" dirty="0" err="1" smtClean="0"/>
              <a:t>est</a:t>
            </a:r>
            <a:r>
              <a:rPr lang="en-US" sz="2800" dirty="0" smtClean="0"/>
              <a:t> midi et demi.  Il </a:t>
            </a:r>
            <a:r>
              <a:rPr lang="en-US" sz="2800" dirty="0" err="1" smtClean="0"/>
              <a:t>est</a:t>
            </a:r>
            <a:r>
              <a:rPr lang="en-US" sz="2800" dirty="0" smtClean="0"/>
              <a:t> </a:t>
            </a:r>
            <a:r>
              <a:rPr lang="en-US" sz="2800" dirty="0" err="1" smtClean="0"/>
              <a:t>deux</a:t>
            </a:r>
            <a:r>
              <a:rPr lang="en-US" sz="2800" dirty="0" smtClean="0"/>
              <a:t> </a:t>
            </a:r>
            <a:r>
              <a:rPr lang="en-US" sz="2800" dirty="0" err="1" smtClean="0"/>
              <a:t>heures</a:t>
            </a:r>
            <a:r>
              <a:rPr lang="en-US" sz="2800" dirty="0" smtClean="0"/>
              <a:t> et </a:t>
            </a:r>
            <a:r>
              <a:rPr lang="en-US" sz="2800" dirty="0" err="1" smtClean="0"/>
              <a:t>demie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20" y="2190750"/>
            <a:ext cx="4040680" cy="37338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09800"/>
            <a:ext cx="4248632" cy="356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1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2493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Il </a:t>
            </a:r>
            <a:r>
              <a:rPr lang="en-US" sz="2400" dirty="0" err="1" smtClean="0"/>
              <a:t>est</a:t>
            </a:r>
            <a:r>
              <a:rPr lang="en-US" sz="2400" dirty="0"/>
              <a:t> </a:t>
            </a:r>
            <a:r>
              <a:rPr lang="en-US" sz="2400" dirty="0" smtClean="0"/>
              <a:t>midi et quart.            Il </a:t>
            </a:r>
            <a:r>
              <a:rPr lang="en-US" sz="2400" dirty="0" err="1" smtClean="0"/>
              <a:t>est</a:t>
            </a:r>
            <a:r>
              <a:rPr lang="en-US" sz="2400" dirty="0" smtClean="0"/>
              <a:t> </a:t>
            </a:r>
            <a:r>
              <a:rPr lang="en-US" sz="2400" dirty="0" err="1" smtClean="0"/>
              <a:t>trois</a:t>
            </a:r>
            <a:r>
              <a:rPr lang="en-US" sz="2400" dirty="0" smtClean="0"/>
              <a:t> </a:t>
            </a:r>
            <a:r>
              <a:rPr lang="en-US" sz="2400" dirty="0" err="1" smtClean="0"/>
              <a:t>heures</a:t>
            </a:r>
            <a:r>
              <a:rPr lang="en-US" sz="2400" dirty="0" smtClean="0"/>
              <a:t> </a:t>
            </a:r>
            <a:r>
              <a:rPr lang="en-US" sz="2400" dirty="0" err="1" smtClean="0"/>
              <a:t>moins</a:t>
            </a:r>
            <a:r>
              <a:rPr lang="en-US" sz="2400" dirty="0" smtClean="0"/>
              <a:t> le quart.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350029"/>
            <a:ext cx="3810000" cy="316207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40504"/>
            <a:ext cx="3619727" cy="306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6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Temps </a:t>
            </a:r>
            <a:r>
              <a:rPr lang="en-US" dirty="0" err="1" smtClean="0"/>
              <a:t>differents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3" y="1600200"/>
            <a:ext cx="5656623" cy="3162740"/>
          </a:xfrm>
          <a:prstGeom prst="rect">
            <a:avLst/>
          </a:prstGeom>
        </p:spPr>
      </p:pic>
      <p:pic>
        <p:nvPicPr>
          <p:cNvPr id="4098" name="Picture 2" descr="C:\Users\Asetree\AppData\Local\Microsoft\Windows\Temporary Internet Files\Content.IE5\JJHRLX69\MP900448441[1]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81570"/>
            <a:ext cx="2706624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19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696200" cy="4525962"/>
          </a:xfrm>
        </p:spPr>
        <p:txBody>
          <a:bodyPr>
            <a:noAutofit/>
          </a:bodyPr>
          <a:lstStyle/>
          <a:p>
            <a:r>
              <a:rPr lang="en-US" sz="9600" dirty="0" err="1" smtClean="0"/>
              <a:t>Quelle</a:t>
            </a:r>
            <a:r>
              <a:rPr lang="en-US" sz="9600" dirty="0" smtClean="0"/>
              <a:t> </a:t>
            </a:r>
            <a:r>
              <a:rPr lang="en-US" sz="9600" dirty="0" err="1" smtClean="0"/>
              <a:t>heure</a:t>
            </a:r>
            <a:r>
              <a:rPr lang="en-US" sz="9600" dirty="0" smtClean="0"/>
              <a:t> </a:t>
            </a:r>
            <a:r>
              <a:rPr lang="en-US" sz="9600" dirty="0" err="1" smtClean="0"/>
              <a:t>est-il</a:t>
            </a:r>
            <a:r>
              <a:rPr lang="en-US" sz="9600" dirty="0" smtClean="0"/>
              <a:t> </a:t>
            </a:r>
            <a:r>
              <a:rPr lang="en-US" sz="9600" dirty="0" err="1" smtClean="0"/>
              <a:t>quand</a:t>
            </a:r>
            <a:r>
              <a:rPr lang="en-US" sz="9600" dirty="0" smtClean="0"/>
              <a:t>…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4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heure</a:t>
            </a:r>
            <a:r>
              <a:rPr lang="en-US" dirty="0" smtClean="0"/>
              <a:t> </a:t>
            </a:r>
            <a:r>
              <a:rPr lang="en-US" dirty="0" err="1" smtClean="0"/>
              <a:t>est-il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24455" y="2549112"/>
            <a:ext cx="2023461" cy="191387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setree\AppData\Local\Microsoft\Windows\Temporary Internet Files\Content.IE5\TCRANRI9\MP90031641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542" y="1631905"/>
            <a:ext cx="3373615" cy="232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setree\AppData\Local\Microsoft\Windows\Temporary Internet Files\Content.IE5\AIEZJ9NA\MP90044244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55" y="1386061"/>
            <a:ext cx="3732088" cy="261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setree\AppData\Local\Microsoft\Windows\Temporary Internet Files\Content.IE5\JJHRLX69\MP900309664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2" y="3923889"/>
            <a:ext cx="365760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setree\AppData\Local\Microsoft\Windows\Temporary Internet Files\Content.IE5\AIEZJ9NA\MP90043082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54" y="4000326"/>
            <a:ext cx="3759690" cy="25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setree\AppData\Local\Microsoft\Windows\Temporary Internet Files\Content.IE5\JJHRLX69\MP900341439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2" y="1352785"/>
            <a:ext cx="36576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02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reveilles?</a:t>
            </a:r>
            <a:endParaRPr lang="en-US" dirty="0"/>
          </a:p>
        </p:txBody>
      </p:sp>
      <p:pic>
        <p:nvPicPr>
          <p:cNvPr id="5122" name="Picture 2" descr="C:\Users\Asetree\AppData\Local\Microsoft\Windows\Temporary Internet Files\Content.IE5\TCRANRI9\MP900431683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29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</a:t>
            </a:r>
            <a:r>
              <a:rPr lang="en-US" dirty="0"/>
              <a:t> </a:t>
            </a:r>
            <a:r>
              <a:rPr lang="en-US" dirty="0" smtClean="0"/>
              <a:t>vas à </a:t>
            </a:r>
            <a:r>
              <a:rPr lang="en-US" dirty="0" err="1" smtClean="0"/>
              <a:t>l’école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6146" name="Picture 2" descr="C:\Users\Asetree\AppData\Local\Microsoft\Windows\Temporary Internet Files\Content.IE5\JJHRLX69\MP900442373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736" y="1447800"/>
            <a:ext cx="295772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16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</a:t>
            </a:r>
            <a:r>
              <a:rPr lang="en-US" dirty="0" smtClean="0"/>
              <a:t> commences les classes?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Asetree\AppData\Local\Microsoft\Windows\Temporary Internet Files\Content.IE5\AIEZJ9NA\MP9004278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596538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81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manges</a:t>
            </a:r>
            <a:r>
              <a:rPr lang="en-US" dirty="0" smtClean="0"/>
              <a:t> le </a:t>
            </a:r>
            <a:r>
              <a:rPr lang="en-US" dirty="0" err="1" smtClean="0"/>
              <a:t>déjeuner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Asetree\AppData\Local\Microsoft\Windows\Temporary Internet Files\Content.IE5\JJHRLX69\MC90002444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33600"/>
            <a:ext cx="3923538" cy="327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63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</a:t>
            </a:r>
            <a:r>
              <a:rPr lang="en-US" dirty="0" smtClean="0"/>
              <a:t> as la </a:t>
            </a:r>
            <a:r>
              <a:rPr lang="en-US" dirty="0" err="1" smtClean="0"/>
              <a:t>classe</a:t>
            </a:r>
            <a:r>
              <a:rPr lang="en-US" dirty="0" smtClean="0"/>
              <a:t> de </a:t>
            </a:r>
            <a:r>
              <a:rPr lang="en-US" dirty="0" err="1" smtClean="0"/>
              <a:t>français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setree\AppData\Local\Microsoft\Windows\Temporary Internet Files\Content.IE5\AIEZJ9NA\MP90040527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73355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setree\AppData\Local\Microsoft\Windows\Temporary Internet Files\Content.IE5\JJHRLX69\MC90035883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190" y="2100663"/>
            <a:ext cx="2747620" cy="299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49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retournes</a:t>
            </a:r>
            <a:r>
              <a:rPr lang="en-US" dirty="0" smtClean="0"/>
              <a:t> chez </a:t>
            </a:r>
            <a:r>
              <a:rPr lang="en-US" dirty="0" err="1" smtClean="0"/>
              <a:t>toi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Program Files\Microsoft Office\MEDIA\CAGCAT10\j018560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62200"/>
            <a:ext cx="2975915" cy="297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1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manges</a:t>
            </a:r>
            <a:r>
              <a:rPr lang="en-US" dirty="0" smtClean="0"/>
              <a:t> le </a:t>
            </a:r>
            <a:r>
              <a:rPr lang="en-US" dirty="0" err="1" smtClean="0"/>
              <a:t>dîner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Asetree\AppData\Local\Microsoft\Windows\Temporary Internet Files\Content.IE5\TCRANRI9\MP90042267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5601103" cy="373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78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</a:t>
            </a:r>
            <a:r>
              <a:rPr lang="en-US" dirty="0" smtClean="0"/>
              <a:t> vas au lit?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 descr="C:\Users\Asetree\AppData\Local\Microsoft\Windows\Temporary Internet Files\Content.IE5\JJHRLX69\MC90044052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5334000" cy="376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20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heure</a:t>
            </a:r>
            <a:r>
              <a:rPr lang="en-US" dirty="0" smtClean="0"/>
              <a:t> </a:t>
            </a:r>
            <a:r>
              <a:rPr lang="en-US" dirty="0" err="1" smtClean="0"/>
              <a:t>est-il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1" y="1371600"/>
            <a:ext cx="7772400" cy="4800600"/>
          </a:xfrm>
        </p:spPr>
        <p:txBody>
          <a:bodyPr/>
          <a:lstStyle/>
          <a:p>
            <a:pPr algn="ctr"/>
            <a:r>
              <a:rPr lang="en-US" sz="6000" dirty="0" smtClean="0"/>
              <a:t>Il </a:t>
            </a:r>
            <a:r>
              <a:rPr lang="en-US" sz="6000" dirty="0" err="1" smtClean="0"/>
              <a:t>est</a:t>
            </a:r>
            <a:r>
              <a:rPr lang="en-US" sz="6000" dirty="0" smtClean="0"/>
              <a:t> </a:t>
            </a:r>
            <a:r>
              <a:rPr lang="en-US" sz="6000" dirty="0" err="1" smtClean="0"/>
              <a:t>une</a:t>
            </a:r>
            <a:r>
              <a:rPr lang="en-US" sz="6000" dirty="0" smtClean="0"/>
              <a:t> </a:t>
            </a:r>
            <a:r>
              <a:rPr lang="en-US" sz="6000" dirty="0" err="1" smtClean="0"/>
              <a:t>heure</a:t>
            </a:r>
            <a:r>
              <a:rPr lang="en-US" sz="6000" dirty="0" smtClean="0"/>
              <a:t>.                 </a:t>
            </a:r>
            <a:r>
              <a:rPr lang="en-US" sz="6000" dirty="0" err="1" smtClean="0"/>
              <a:t>ou</a:t>
            </a:r>
            <a:r>
              <a:rPr lang="en-US" sz="6000" dirty="0" smtClean="0"/>
              <a:t>                 </a:t>
            </a:r>
          </a:p>
          <a:p>
            <a:pPr algn="ctr"/>
            <a:r>
              <a:rPr lang="en-US" sz="6000" dirty="0" smtClean="0"/>
              <a:t>Il </a:t>
            </a:r>
            <a:r>
              <a:rPr lang="en-US" sz="6000" dirty="0" err="1" smtClean="0"/>
              <a:t>est</a:t>
            </a:r>
            <a:r>
              <a:rPr lang="en-US" sz="6000" dirty="0" smtClean="0"/>
              <a:t> ( # ) </a:t>
            </a:r>
            <a:r>
              <a:rPr lang="en-US" sz="6000" dirty="0" err="1" smtClean="0"/>
              <a:t>heure</a:t>
            </a:r>
            <a:r>
              <a:rPr lang="en-US" sz="6000" dirty="0" err="1" smtClean="0">
                <a:solidFill>
                  <a:srgbClr val="FF0000"/>
                </a:solidFill>
              </a:rPr>
              <a:t>s</a:t>
            </a:r>
            <a:r>
              <a:rPr lang="en-US" sz="6000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7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heure</a:t>
            </a:r>
            <a:r>
              <a:rPr lang="en-US" dirty="0" smtClean="0"/>
              <a:t> </a:t>
            </a:r>
            <a:r>
              <a:rPr lang="en-US" dirty="0" err="1" smtClean="0"/>
              <a:t>est-il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heure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trieze</a:t>
            </a:r>
            <a:r>
              <a:rPr lang="en-US" dirty="0" smtClean="0"/>
              <a:t> </a:t>
            </a:r>
            <a:r>
              <a:rPr lang="en-US" dirty="0" err="1" smtClean="0"/>
              <a:t>heures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828800"/>
            <a:ext cx="2971800" cy="2945687"/>
          </a:xfrm>
        </p:spPr>
      </p:pic>
    </p:spTree>
    <p:extLst>
      <p:ext uri="{BB962C8B-B14F-4D97-AF65-F5344CB8AC3E}">
        <p14:creationId xmlns:p14="http://schemas.microsoft.com/office/powerpoint/2010/main" val="143184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696200" cy="1706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heure</a:t>
            </a:r>
            <a:r>
              <a:rPr lang="en-US" dirty="0" smtClean="0"/>
              <a:t> </a:t>
            </a:r>
            <a:r>
              <a:rPr lang="en-US" dirty="0" err="1" smtClean="0"/>
              <a:t>est-il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deux</a:t>
            </a:r>
            <a:r>
              <a:rPr lang="en-US" dirty="0" smtClean="0"/>
              <a:t> </a:t>
            </a:r>
            <a:r>
              <a:rPr lang="en-US" dirty="0" err="1" smtClean="0"/>
              <a:t>heures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quatorze</a:t>
            </a:r>
            <a:r>
              <a:rPr lang="en-US" dirty="0" smtClean="0"/>
              <a:t> </a:t>
            </a:r>
            <a:r>
              <a:rPr lang="en-US" dirty="0" err="1" smtClean="0"/>
              <a:t>heures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828800"/>
            <a:ext cx="2971800" cy="2945687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905000"/>
            <a:ext cx="3989297" cy="401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9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6303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heure</a:t>
            </a:r>
            <a:r>
              <a:rPr lang="en-US" dirty="0" smtClean="0"/>
              <a:t> </a:t>
            </a:r>
            <a:r>
              <a:rPr lang="en-US" dirty="0" err="1" smtClean="0"/>
              <a:t>est-il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trois</a:t>
            </a:r>
            <a:r>
              <a:rPr lang="en-US" dirty="0" smtClean="0"/>
              <a:t> </a:t>
            </a:r>
            <a:r>
              <a:rPr lang="en-US" dirty="0" err="1" smtClean="0"/>
              <a:t>heures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quinze</a:t>
            </a:r>
            <a:r>
              <a:rPr lang="en-US" dirty="0" smtClean="0"/>
              <a:t> </a:t>
            </a:r>
            <a:r>
              <a:rPr lang="en-US" dirty="0" err="1" smtClean="0"/>
              <a:t>heures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133600"/>
            <a:ext cx="4376769" cy="430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9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696200" cy="1706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heure</a:t>
            </a:r>
            <a:r>
              <a:rPr lang="en-US" dirty="0" smtClean="0"/>
              <a:t> </a:t>
            </a:r>
            <a:r>
              <a:rPr lang="en-US" dirty="0" err="1" smtClean="0"/>
              <a:t>est-il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quatre</a:t>
            </a:r>
            <a:r>
              <a:rPr lang="en-US" dirty="0" smtClean="0"/>
              <a:t> </a:t>
            </a:r>
            <a:r>
              <a:rPr lang="en-US" dirty="0" err="1" smtClean="0"/>
              <a:t>heures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seize </a:t>
            </a:r>
            <a:r>
              <a:rPr lang="en-US" dirty="0" err="1" smtClean="0"/>
              <a:t>heures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828800"/>
            <a:ext cx="4595979" cy="4572000"/>
          </a:xfrm>
        </p:spPr>
      </p:pic>
    </p:spTree>
    <p:extLst>
      <p:ext uri="{BB962C8B-B14F-4D97-AF65-F5344CB8AC3E}">
        <p14:creationId xmlns:p14="http://schemas.microsoft.com/office/powerpoint/2010/main" val="154559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heure</a:t>
            </a:r>
            <a:r>
              <a:rPr lang="en-US" dirty="0" smtClean="0"/>
              <a:t> </a:t>
            </a:r>
            <a:r>
              <a:rPr lang="en-US" dirty="0" err="1" smtClean="0"/>
              <a:t>est-il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cinq</a:t>
            </a:r>
            <a:r>
              <a:rPr lang="en-US" dirty="0" smtClean="0"/>
              <a:t> </a:t>
            </a:r>
            <a:r>
              <a:rPr lang="en-US" dirty="0" err="1" smtClean="0"/>
              <a:t>heures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dix-</a:t>
            </a:r>
            <a:r>
              <a:rPr lang="en-US" dirty="0" err="1" smtClean="0"/>
              <a:t>sept</a:t>
            </a:r>
            <a:r>
              <a:rPr lang="en-US" dirty="0" smtClean="0"/>
              <a:t> </a:t>
            </a:r>
            <a:r>
              <a:rPr lang="en-US" dirty="0" err="1" smtClean="0"/>
              <a:t>heures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828800"/>
            <a:ext cx="4516533" cy="4572000"/>
          </a:xfrm>
        </p:spPr>
      </p:pic>
    </p:spTree>
    <p:extLst>
      <p:ext uri="{BB962C8B-B14F-4D97-AF65-F5344CB8AC3E}">
        <p14:creationId xmlns:p14="http://schemas.microsoft.com/office/powerpoint/2010/main" val="154559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848600" cy="16303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heure</a:t>
            </a:r>
            <a:r>
              <a:rPr lang="en-US" dirty="0" smtClean="0"/>
              <a:t> </a:t>
            </a:r>
            <a:r>
              <a:rPr lang="en-US" dirty="0" err="1" smtClean="0"/>
              <a:t>est-il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six </a:t>
            </a:r>
            <a:r>
              <a:rPr lang="en-US" dirty="0" err="1" smtClean="0"/>
              <a:t>heures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dix-</a:t>
            </a:r>
            <a:r>
              <a:rPr lang="en-US" dirty="0" err="1" smtClean="0"/>
              <a:t>huit</a:t>
            </a:r>
            <a:r>
              <a:rPr lang="en-US" dirty="0" smtClean="0"/>
              <a:t> </a:t>
            </a:r>
            <a:r>
              <a:rPr lang="en-US" dirty="0" err="1" smtClean="0"/>
              <a:t>heures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981200"/>
            <a:ext cx="4692739" cy="4572000"/>
          </a:xfrm>
        </p:spPr>
      </p:pic>
    </p:spTree>
    <p:extLst>
      <p:ext uri="{BB962C8B-B14F-4D97-AF65-F5344CB8AC3E}">
        <p14:creationId xmlns:p14="http://schemas.microsoft.com/office/powerpoint/2010/main" val="426627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1078</TotalTime>
  <Words>154</Words>
  <Application>Microsoft Office PowerPoint</Application>
  <PresentationFormat>On-screen Show (4:3)</PresentationFormat>
  <Paragraphs>31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Equity</vt:lpstr>
      <vt:lpstr>Le temps</vt:lpstr>
      <vt:lpstr>Quelle heure est-il?</vt:lpstr>
      <vt:lpstr>Quelle heure est-il?</vt:lpstr>
      <vt:lpstr>Quelle heure est-il? Il est une heure. Il est trieze heures. </vt:lpstr>
      <vt:lpstr>Quelle heure est-il? Il est deux heures. Il est quatorze heures.</vt:lpstr>
      <vt:lpstr>Quelle heure est-il? Il est trois heures. Il est quinze heures.</vt:lpstr>
      <vt:lpstr>Quelle heure est-il? Il est quatre heures. Il est seize heures.</vt:lpstr>
      <vt:lpstr>Quelle heure est-il? Il est cinq heures. Il est dix-sept heures.</vt:lpstr>
      <vt:lpstr>Quelle heure est-il? Il est six heures. Il est dix-huit heures.</vt:lpstr>
      <vt:lpstr>Quelle heure est-il? Il est sept heures. Il est dix-neuf heures.</vt:lpstr>
      <vt:lpstr>Quelle heure est-il? Il est huit heures. Il est vingt heures.</vt:lpstr>
      <vt:lpstr>Quelle heure est-il? Il est neuf heures. Il est vingt et un heures.</vt:lpstr>
      <vt:lpstr>Quelle heure est-il? Il est dix heures. Il est vingt-deux heures.</vt:lpstr>
      <vt:lpstr>Quelle heure est-il? Il est onze heures. Il est vingt-trois heures.</vt:lpstr>
      <vt:lpstr>Quelle heure est-il? </vt:lpstr>
      <vt:lpstr>Il est midi et demi.  Il est deux heures et demie.</vt:lpstr>
      <vt:lpstr>Il est midi et quart.            Il est trois heures moins le quart.</vt:lpstr>
      <vt:lpstr>Temps differents</vt:lpstr>
      <vt:lpstr>Quelle heure est-il quand…</vt:lpstr>
      <vt:lpstr>Tu te reveilles?</vt:lpstr>
      <vt:lpstr>Tu vas à l’école?</vt:lpstr>
      <vt:lpstr>Tu commences les classes?</vt:lpstr>
      <vt:lpstr>Tu manges le déjeuner?</vt:lpstr>
      <vt:lpstr>Tu as la classe de français?</vt:lpstr>
      <vt:lpstr>Tu retournes chez toi?</vt:lpstr>
      <vt:lpstr>Tu manges le dîner?</vt:lpstr>
      <vt:lpstr>Tu vas au lit?</vt:lpstr>
    </vt:vector>
  </TitlesOfParts>
  <Company>BWSD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temps</dc:title>
  <dc:creator>Setree, Amanda</dc:creator>
  <cp:lastModifiedBy>Setree, Amanda</cp:lastModifiedBy>
  <cp:revision>14</cp:revision>
  <dcterms:created xsi:type="dcterms:W3CDTF">2014-10-07T19:38:41Z</dcterms:created>
  <dcterms:modified xsi:type="dcterms:W3CDTF">2014-10-08T13:37:01Z</dcterms:modified>
</cp:coreProperties>
</file>