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AD32-BA28-4068-932D-5412D0BB350B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4398-7F99-48F4-897D-29C2A31E2E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AD32-BA28-4068-932D-5412D0BB350B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4398-7F99-48F4-897D-29C2A31E2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AD32-BA28-4068-932D-5412D0BB350B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4398-7F99-48F4-897D-29C2A31E2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AD32-BA28-4068-932D-5412D0BB350B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4398-7F99-48F4-897D-29C2A31E2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AD32-BA28-4068-932D-5412D0BB350B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DDF4398-7F99-48F4-897D-29C2A31E2E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AD32-BA28-4068-932D-5412D0BB350B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4398-7F99-48F4-897D-29C2A31E2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AD32-BA28-4068-932D-5412D0BB350B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4398-7F99-48F4-897D-29C2A31E2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AD32-BA28-4068-932D-5412D0BB350B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4398-7F99-48F4-897D-29C2A31E2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AD32-BA28-4068-932D-5412D0BB350B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4398-7F99-48F4-897D-29C2A31E2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AD32-BA28-4068-932D-5412D0BB350B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4398-7F99-48F4-897D-29C2A31E2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AD32-BA28-4068-932D-5412D0BB350B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4398-7F99-48F4-897D-29C2A31E2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FBEAD32-BA28-4068-932D-5412D0BB350B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DF4398-7F99-48F4-897D-29C2A31E2EF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dirty="0" err="1" smtClean="0"/>
              <a:t>Une</a:t>
            </a:r>
            <a:r>
              <a:rPr lang="en-US" dirty="0" smtClean="0"/>
              <a:t> un de 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3560298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Dans</a:t>
            </a:r>
            <a:r>
              <a:rPr lang="en-US" sz="4000" dirty="0" smtClean="0"/>
              <a:t> la </a:t>
            </a:r>
            <a:r>
              <a:rPr lang="en-US" sz="4000" dirty="0" err="1" smtClean="0"/>
              <a:t>classe</a:t>
            </a:r>
            <a:r>
              <a:rPr lang="en-US" sz="4000" dirty="0" smtClean="0"/>
              <a:t>, </a:t>
            </a:r>
            <a:r>
              <a:rPr lang="en-US" sz="4000" dirty="0" err="1" smtClean="0"/>
              <a:t>il</a:t>
            </a:r>
            <a:r>
              <a:rPr lang="en-US" sz="4000" dirty="0" smtClean="0"/>
              <a:t> y a ___ </a:t>
            </a:r>
            <a:r>
              <a:rPr lang="en-US" sz="4000" dirty="0" err="1" smtClean="0"/>
              <a:t>ordinateur</a:t>
            </a:r>
            <a:r>
              <a:rPr lang="en-US" sz="4000" dirty="0" smtClean="0"/>
              <a:t> et _____</a:t>
            </a:r>
            <a:r>
              <a:rPr lang="en-US" sz="4000" dirty="0" err="1" smtClean="0"/>
              <a:t>télévision</a:t>
            </a:r>
            <a:r>
              <a:rPr lang="en-US" sz="4000" dirty="0" smtClean="0"/>
              <a:t>.  Mai, </a:t>
            </a:r>
            <a:r>
              <a:rPr lang="en-US" sz="4000" dirty="0" err="1" smtClean="0"/>
              <a:t>il</a:t>
            </a:r>
            <a:r>
              <a:rPr lang="en-US" sz="4000" dirty="0" smtClean="0"/>
              <a:t> </a:t>
            </a:r>
            <a:r>
              <a:rPr lang="en-US" sz="4000" dirty="0" err="1" smtClean="0"/>
              <a:t>n’y</a:t>
            </a:r>
            <a:r>
              <a:rPr lang="en-US" sz="4000" dirty="0" smtClean="0"/>
              <a:t> a pas ____ </a:t>
            </a:r>
            <a:r>
              <a:rPr lang="en-US" sz="4000" dirty="0" err="1" smtClean="0"/>
              <a:t>lecteur</a:t>
            </a:r>
            <a:r>
              <a:rPr lang="en-US" sz="4000" dirty="0" smtClean="0"/>
              <a:t>. Il y a ____chaises, </a:t>
            </a:r>
            <a:r>
              <a:rPr lang="en-US" sz="4000" dirty="0" err="1" smtClean="0"/>
              <a:t>mais</a:t>
            </a:r>
            <a:r>
              <a:rPr lang="en-US" sz="4000" dirty="0" smtClean="0"/>
              <a:t>, </a:t>
            </a:r>
            <a:r>
              <a:rPr lang="en-US" sz="4000" dirty="0" err="1" smtClean="0"/>
              <a:t>il</a:t>
            </a:r>
            <a:r>
              <a:rPr lang="en-US" sz="4000" dirty="0" smtClean="0"/>
              <a:t> </a:t>
            </a:r>
            <a:r>
              <a:rPr lang="en-US" sz="4000" dirty="0" err="1" smtClean="0"/>
              <a:t>n’y</a:t>
            </a:r>
            <a:r>
              <a:rPr lang="en-US" sz="4000" dirty="0" smtClean="0"/>
              <a:t> a pas _____ tables.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42942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Avoir</a:t>
            </a:r>
            <a:r>
              <a:rPr lang="en-US" dirty="0" smtClean="0"/>
              <a:t> et le </a:t>
            </a:r>
            <a:r>
              <a:rPr lang="en-US" dirty="0" err="1" smtClean="0"/>
              <a:t>négatif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77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Avoir</a:t>
            </a:r>
            <a:r>
              <a:rPr lang="en-US" dirty="0" smtClean="0"/>
              <a:t>	    </a:t>
            </a:r>
            <a:r>
              <a:rPr lang="en-US" dirty="0" err="1" smtClean="0"/>
              <a:t>chantez</a:t>
            </a:r>
            <a:r>
              <a:rPr lang="en-US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4800" dirty="0" err="1" smtClean="0"/>
              <a:t>J’ai</a:t>
            </a:r>
            <a:r>
              <a:rPr lang="en-US" sz="4800" dirty="0" smtClean="0"/>
              <a:t>          </a:t>
            </a:r>
          </a:p>
          <a:p>
            <a:r>
              <a:rPr lang="en-US" sz="4800" dirty="0" err="1" smtClean="0"/>
              <a:t>Tu</a:t>
            </a:r>
            <a:r>
              <a:rPr lang="en-US" sz="4800" dirty="0" smtClean="0"/>
              <a:t> as</a:t>
            </a:r>
          </a:p>
          <a:p>
            <a:r>
              <a:rPr lang="en-US" sz="4800" dirty="0" smtClean="0"/>
              <a:t>Il/</a:t>
            </a:r>
            <a:r>
              <a:rPr lang="en-US" sz="4800" dirty="0" err="1" smtClean="0"/>
              <a:t>elle</a:t>
            </a:r>
            <a:r>
              <a:rPr lang="en-US" sz="4800" dirty="0" smtClean="0"/>
              <a:t>/on  a</a:t>
            </a:r>
          </a:p>
          <a:p>
            <a:r>
              <a:rPr lang="en-US" sz="4000" dirty="0" smtClean="0"/>
              <a:t>Les objet </a:t>
            </a:r>
            <a:r>
              <a:rPr lang="en-US" sz="4000" dirty="0" err="1" smtClean="0"/>
              <a:t>sont</a:t>
            </a:r>
            <a:r>
              <a:rPr lang="en-US" sz="4000" dirty="0" smtClean="0"/>
              <a:t> </a:t>
            </a:r>
            <a:r>
              <a:rPr lang="en-US" sz="4000" dirty="0" err="1" smtClean="0"/>
              <a:t>comme</a:t>
            </a:r>
            <a:r>
              <a:rPr lang="en-US" sz="4000" dirty="0" smtClean="0"/>
              <a:t> </a:t>
            </a:r>
            <a:r>
              <a:rPr lang="en-US" sz="4000" dirty="0" err="1" smtClean="0"/>
              <a:t>il</a:t>
            </a:r>
            <a:r>
              <a:rPr lang="en-US" sz="4000" dirty="0" smtClean="0"/>
              <a:t> </a:t>
            </a:r>
          </a:p>
          <a:p>
            <a:r>
              <a:rPr lang="en-US" sz="4800" dirty="0" smtClean="0"/>
              <a:t>Nous </a:t>
            </a:r>
            <a:r>
              <a:rPr lang="en-US" sz="4800" dirty="0" err="1" smtClean="0"/>
              <a:t>avons</a:t>
            </a:r>
            <a:endParaRPr lang="en-US" sz="4800" dirty="0" smtClean="0"/>
          </a:p>
          <a:p>
            <a:r>
              <a:rPr lang="en-US" sz="4800" dirty="0" err="1" smtClean="0"/>
              <a:t>Vous</a:t>
            </a:r>
            <a:r>
              <a:rPr lang="en-US" sz="4800" dirty="0" smtClean="0"/>
              <a:t> </a:t>
            </a:r>
            <a:r>
              <a:rPr lang="en-US" sz="4800" dirty="0" err="1" smtClean="0"/>
              <a:t>avez</a:t>
            </a:r>
            <a:endParaRPr lang="en-US" sz="4800" dirty="0" smtClean="0"/>
          </a:p>
          <a:p>
            <a:r>
              <a:rPr lang="en-US" sz="4800" dirty="0" err="1" smtClean="0"/>
              <a:t>Ils</a:t>
            </a:r>
            <a:r>
              <a:rPr lang="en-US" sz="4800" dirty="0" smtClean="0"/>
              <a:t>/</a:t>
            </a:r>
            <a:r>
              <a:rPr lang="en-US" sz="4800" dirty="0" err="1" smtClean="0"/>
              <a:t>elles</a:t>
            </a:r>
            <a:r>
              <a:rPr lang="en-US" sz="4800" dirty="0" smtClean="0"/>
              <a:t> </a:t>
            </a:r>
            <a:r>
              <a:rPr lang="en-US" sz="4800" dirty="0" err="1" smtClean="0"/>
              <a:t>ont</a:t>
            </a:r>
            <a:endParaRPr lang="en-US" sz="4800" dirty="0" smtClean="0"/>
          </a:p>
          <a:p>
            <a:r>
              <a:rPr lang="en-US" sz="4800" dirty="0" smtClean="0"/>
              <a:t>Ne pas</a:t>
            </a:r>
          </a:p>
          <a:p>
            <a:r>
              <a:rPr lang="en-US" sz="4800" dirty="0" smtClean="0"/>
              <a:t>n’   pas</a:t>
            </a:r>
            <a:endParaRPr lang="en-US" sz="4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4191000"/>
            <a:ext cx="800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5869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</a:t>
            </a:r>
            <a:r>
              <a:rPr lang="en-US" dirty="0" err="1" smtClean="0"/>
              <a:t>Rappe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Ecoutez</a:t>
            </a:r>
            <a:r>
              <a:rPr lang="en-US" dirty="0" smtClean="0"/>
              <a:t> </a:t>
            </a:r>
          </a:p>
          <a:p>
            <a:r>
              <a:rPr lang="en-US" dirty="0" smtClean="0"/>
              <a:t>CD 1     9-10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221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 </a:t>
            </a:r>
            <a:r>
              <a:rPr lang="en-US" dirty="0" err="1"/>
              <a:t>c</a:t>
            </a:r>
            <a:r>
              <a:rPr lang="en-US" dirty="0" err="1" smtClean="0"/>
              <a:t>opain</a:t>
            </a:r>
            <a:r>
              <a:rPr lang="en-US" dirty="0" smtClean="0"/>
              <a:t> et </a:t>
            </a:r>
            <a:r>
              <a:rPr lang="en-US" dirty="0" err="1" smtClean="0"/>
              <a:t>moi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Choississez</a:t>
            </a:r>
            <a:r>
              <a:rPr lang="en-US" sz="4000" b="1" dirty="0" smtClean="0">
                <a:solidFill>
                  <a:srgbClr val="FF0000"/>
                </a:solidFill>
              </a:rPr>
              <a:t> la </a:t>
            </a:r>
            <a:r>
              <a:rPr lang="en-US" sz="4000" b="1" dirty="0" err="1" smtClean="0">
                <a:solidFill>
                  <a:srgbClr val="FF0000"/>
                </a:solidFill>
              </a:rPr>
              <a:t>conjugaison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correcte</a:t>
            </a:r>
            <a:r>
              <a:rPr lang="en-US" sz="4000" b="1" dirty="0" smtClean="0">
                <a:solidFill>
                  <a:srgbClr val="FF0000"/>
                </a:solidFill>
              </a:rPr>
              <a:t> de </a:t>
            </a:r>
            <a:r>
              <a:rPr lang="en-US" sz="4000" b="1" dirty="0" err="1" smtClean="0">
                <a:solidFill>
                  <a:srgbClr val="FF0000"/>
                </a:solidFill>
              </a:rPr>
              <a:t>avoir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r>
              <a:rPr lang="en-US" sz="3600" dirty="0" smtClean="0"/>
              <a:t>1. J’(</a:t>
            </a:r>
            <a:r>
              <a:rPr lang="en-US" sz="3600" dirty="0" err="1" smtClean="0"/>
              <a:t>ai</a:t>
            </a:r>
            <a:r>
              <a:rPr lang="en-US" sz="3600" dirty="0" smtClean="0"/>
              <a:t>/as) </a:t>
            </a:r>
            <a:r>
              <a:rPr lang="en-US" sz="3600" dirty="0" err="1" smtClean="0"/>
              <a:t>quinze</a:t>
            </a:r>
            <a:r>
              <a:rPr lang="en-US" sz="3600" dirty="0" smtClean="0"/>
              <a:t> ans.</a:t>
            </a:r>
          </a:p>
          <a:p>
            <a:r>
              <a:rPr lang="en-US" sz="3600" dirty="0" smtClean="0"/>
              <a:t>2. Mon </a:t>
            </a:r>
            <a:r>
              <a:rPr lang="en-US" sz="3600" dirty="0" err="1" smtClean="0"/>
              <a:t>ami</a:t>
            </a:r>
            <a:r>
              <a:rPr lang="en-US" sz="3600" dirty="0" smtClean="0"/>
              <a:t> Samir, </a:t>
            </a:r>
            <a:r>
              <a:rPr lang="en-US" sz="3600" dirty="0" err="1" smtClean="0"/>
              <a:t>il</a:t>
            </a:r>
            <a:r>
              <a:rPr lang="en-US" sz="3600" dirty="0" smtClean="0"/>
              <a:t> (</a:t>
            </a:r>
            <a:r>
              <a:rPr lang="en-US" sz="3600" dirty="0" err="1" smtClean="0"/>
              <a:t>ai</a:t>
            </a:r>
            <a:r>
              <a:rPr lang="en-US" sz="3600" dirty="0" smtClean="0"/>
              <a:t>/a) seize ans.</a:t>
            </a:r>
          </a:p>
          <a:p>
            <a:r>
              <a:rPr lang="en-US" sz="3600" dirty="0" smtClean="0"/>
              <a:t>3. Samir et </a:t>
            </a:r>
            <a:r>
              <a:rPr lang="en-US" sz="3600" dirty="0" err="1" smtClean="0"/>
              <a:t>moi</a:t>
            </a:r>
            <a:r>
              <a:rPr lang="en-US" sz="3600" dirty="0" smtClean="0"/>
              <a:t>, nous (</a:t>
            </a:r>
            <a:r>
              <a:rPr lang="en-US" sz="3600" dirty="0" err="1" smtClean="0"/>
              <a:t>avez</a:t>
            </a:r>
            <a:r>
              <a:rPr lang="en-US" sz="3600" dirty="0" smtClean="0"/>
              <a:t>/</a:t>
            </a:r>
            <a:r>
              <a:rPr lang="en-US" sz="3600" dirty="0" err="1" smtClean="0"/>
              <a:t>avons</a:t>
            </a:r>
            <a:r>
              <a:rPr lang="en-US" sz="3600" dirty="0" smtClean="0"/>
              <a:t>) un prof de </a:t>
            </a:r>
            <a:r>
              <a:rPr lang="en-US" sz="3600" dirty="0" err="1" smtClean="0"/>
              <a:t>maths</a:t>
            </a:r>
            <a:r>
              <a:rPr lang="en-US" sz="3600" dirty="0" smtClean="0"/>
              <a:t> super.</a:t>
            </a:r>
          </a:p>
          <a:p>
            <a:r>
              <a:rPr lang="en-US" sz="3600" dirty="0" smtClean="0"/>
              <a:t>4.Vous (</a:t>
            </a:r>
            <a:r>
              <a:rPr lang="en-US" sz="3600" dirty="0" err="1" smtClean="0"/>
              <a:t>avez</a:t>
            </a:r>
            <a:r>
              <a:rPr lang="en-US" sz="3600" dirty="0" smtClean="0"/>
              <a:t>/</a:t>
            </a:r>
            <a:r>
              <a:rPr lang="en-US" sz="3600" dirty="0" err="1" smtClean="0"/>
              <a:t>ont</a:t>
            </a:r>
            <a:r>
              <a:rPr lang="en-US" sz="3600" dirty="0" smtClean="0"/>
              <a:t>) les </a:t>
            </a:r>
            <a:r>
              <a:rPr lang="en-US" sz="3600" dirty="0" err="1" smtClean="0"/>
              <a:t>ordinateur</a:t>
            </a:r>
            <a:r>
              <a:rPr lang="en-US" sz="3600" dirty="0" smtClean="0"/>
              <a:t> </a:t>
            </a:r>
            <a:r>
              <a:rPr lang="en-US" sz="3600" dirty="0" err="1" smtClean="0"/>
              <a:t>dans</a:t>
            </a:r>
            <a:r>
              <a:rPr lang="en-US" sz="3600" dirty="0" smtClean="0"/>
              <a:t> la </a:t>
            </a:r>
            <a:r>
              <a:rPr lang="en-US" sz="3600" dirty="0" err="1" smtClean="0"/>
              <a:t>classe</a:t>
            </a:r>
            <a:r>
              <a:rPr lang="en-US" sz="3600" dirty="0" smtClean="0"/>
              <a:t> de </a:t>
            </a:r>
            <a:r>
              <a:rPr lang="en-US" sz="3600" dirty="0" err="1" smtClean="0"/>
              <a:t>français</a:t>
            </a:r>
            <a:r>
              <a:rPr lang="en-US" sz="3600" dirty="0" smtClean="0"/>
              <a:t>?</a:t>
            </a:r>
          </a:p>
          <a:p>
            <a:pPr marL="13716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3000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/>
          <a:lstStyle/>
          <a:p>
            <a:r>
              <a:rPr lang="en-US" dirty="0" err="1" smtClean="0"/>
              <a:t>Écrivons</a:t>
            </a:r>
            <a:r>
              <a:rPr lang="en-US" dirty="0" smtClean="0"/>
              <a:t> la </a:t>
            </a:r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dirty="0" err="1" smtClean="0"/>
              <a:t>correcte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1.  </a:t>
            </a:r>
            <a:r>
              <a:rPr lang="en-US" sz="3600" dirty="0" err="1" smtClean="0"/>
              <a:t>Tu</a:t>
            </a:r>
            <a:r>
              <a:rPr lang="en-US" sz="3600" dirty="0" smtClean="0"/>
              <a:t>____</a:t>
            </a:r>
            <a:r>
              <a:rPr lang="en-US" sz="3600" dirty="0" err="1" smtClean="0"/>
              <a:t>douze</a:t>
            </a:r>
            <a:r>
              <a:rPr lang="en-US" sz="3600" dirty="0" smtClean="0"/>
              <a:t> </a:t>
            </a:r>
            <a:r>
              <a:rPr lang="en-US" sz="3600" dirty="0" err="1" smtClean="0"/>
              <a:t>ans</a:t>
            </a:r>
            <a:r>
              <a:rPr lang="en-US" sz="3600" dirty="0" smtClean="0"/>
              <a:t>?</a:t>
            </a:r>
          </a:p>
          <a:p>
            <a:r>
              <a:rPr lang="en-US" sz="3600" dirty="0" smtClean="0"/>
              <a:t>2.  </a:t>
            </a:r>
            <a:r>
              <a:rPr lang="en-US" sz="3600" dirty="0" err="1" smtClean="0"/>
              <a:t>Qu’est-ce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la prof ____ </a:t>
            </a:r>
            <a:r>
              <a:rPr lang="en-US" sz="3600" dirty="0" err="1" smtClean="0"/>
              <a:t>dans</a:t>
            </a:r>
            <a:r>
              <a:rPr lang="en-US" sz="3600" dirty="0" smtClean="0"/>
              <a:t> la </a:t>
            </a:r>
            <a:r>
              <a:rPr lang="en-US" sz="3600" dirty="0" err="1" smtClean="0"/>
              <a:t>classe</a:t>
            </a:r>
            <a:r>
              <a:rPr lang="en-US" sz="3600" dirty="0" smtClean="0"/>
              <a:t>?</a:t>
            </a:r>
          </a:p>
          <a:p>
            <a:r>
              <a:rPr lang="en-US" sz="3600" dirty="0" smtClean="0"/>
              <a:t>3.  Nous_____ un </a:t>
            </a:r>
            <a:r>
              <a:rPr lang="en-US" sz="3600" dirty="0" err="1" smtClean="0"/>
              <a:t>ordinateur</a:t>
            </a:r>
            <a:r>
              <a:rPr lang="en-US" sz="3600" dirty="0" smtClean="0"/>
              <a:t> et </a:t>
            </a:r>
            <a:r>
              <a:rPr lang="en-US" sz="3600" dirty="0" err="1" smtClean="0"/>
              <a:t>une</a:t>
            </a:r>
            <a:r>
              <a:rPr lang="en-US" sz="3600" dirty="0" smtClean="0"/>
              <a:t> </a:t>
            </a:r>
            <a:r>
              <a:rPr lang="en-US" sz="3600" dirty="0" err="1" smtClean="0"/>
              <a:t>télé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4.  Claude et </a:t>
            </a:r>
            <a:r>
              <a:rPr lang="en-US" sz="3600" dirty="0" err="1" smtClean="0"/>
              <a:t>Benoît</a:t>
            </a:r>
            <a:r>
              <a:rPr lang="en-US" sz="3600" dirty="0" smtClean="0"/>
              <a:t> ne/</a:t>
            </a:r>
            <a:r>
              <a:rPr lang="en-US" sz="3600" dirty="0" err="1" smtClean="0"/>
              <a:t>n’_____pas</a:t>
            </a:r>
            <a:r>
              <a:rPr lang="en-US" sz="3600" dirty="0" smtClean="0"/>
              <a:t> de cd.</a:t>
            </a:r>
          </a:p>
          <a:p>
            <a:r>
              <a:rPr lang="en-US" sz="3600" dirty="0" smtClean="0"/>
              <a:t>5.  </a:t>
            </a:r>
            <a:r>
              <a:rPr lang="en-US" sz="3600" dirty="0" err="1" smtClean="0"/>
              <a:t>Vous</a:t>
            </a:r>
            <a:r>
              <a:rPr lang="en-US" sz="3600" dirty="0" smtClean="0"/>
              <a:t> ______ </a:t>
            </a:r>
            <a:r>
              <a:rPr lang="en-US" sz="3600" dirty="0" err="1" smtClean="0"/>
              <a:t>l’adresse</a:t>
            </a:r>
            <a:r>
              <a:rPr lang="en-US" sz="3600" dirty="0" smtClean="0"/>
              <a:t> </a:t>
            </a:r>
            <a:r>
              <a:rPr lang="en-US" sz="3600" dirty="0" err="1" smtClean="0"/>
              <a:t>courriel</a:t>
            </a:r>
            <a:r>
              <a:rPr lang="en-US" sz="3600" dirty="0" smtClean="0"/>
              <a:t> de Simone?</a:t>
            </a:r>
          </a:p>
        </p:txBody>
      </p:sp>
    </p:spTree>
    <p:extLst>
      <p:ext uri="{BB962C8B-B14F-4D97-AF65-F5344CB8AC3E}">
        <p14:creationId xmlns:p14="http://schemas.microsoft.com/office/powerpoint/2010/main" val="3827866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J’ai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Dites</a:t>
            </a:r>
            <a:r>
              <a:rPr lang="en-US" sz="7200" dirty="0" smtClean="0"/>
              <a:t> </a:t>
            </a:r>
            <a:r>
              <a:rPr lang="en-US" sz="7200" dirty="0" err="1" smtClean="0"/>
              <a:t>vos</a:t>
            </a:r>
            <a:r>
              <a:rPr lang="en-US" sz="7200" dirty="0" smtClean="0"/>
              <a:t> </a:t>
            </a:r>
            <a:r>
              <a:rPr lang="en-US" sz="7200" dirty="0" err="1" smtClean="0"/>
              <a:t>partenairs</a:t>
            </a:r>
            <a:r>
              <a:rPr lang="en-US" sz="7200" dirty="0" smtClean="0"/>
              <a:t> </a:t>
            </a:r>
            <a:r>
              <a:rPr lang="en-US" sz="7200" dirty="0" err="1" smtClean="0"/>
              <a:t>ce</a:t>
            </a:r>
            <a:r>
              <a:rPr lang="en-US" sz="7200" dirty="0" smtClean="0"/>
              <a:t> </a:t>
            </a:r>
            <a:r>
              <a:rPr lang="en-US" sz="7200" dirty="0" err="1" smtClean="0"/>
              <a:t>que</a:t>
            </a:r>
            <a:r>
              <a:rPr lang="en-US" sz="7200" dirty="0" smtClean="0"/>
              <a:t> </a:t>
            </a:r>
            <a:r>
              <a:rPr lang="en-US" sz="7200" dirty="0" err="1" smtClean="0"/>
              <a:t>vous</a:t>
            </a:r>
            <a:r>
              <a:rPr lang="en-US" sz="7200" dirty="0" smtClean="0"/>
              <a:t> </a:t>
            </a:r>
            <a:r>
              <a:rPr lang="en-US" sz="7200" dirty="0" err="1" smtClean="0"/>
              <a:t>avez</a:t>
            </a:r>
            <a:r>
              <a:rPr lang="en-US" sz="7200" dirty="0" smtClean="0"/>
              <a:t> </a:t>
            </a:r>
            <a:r>
              <a:rPr lang="en-US" sz="7200" dirty="0" err="1" smtClean="0"/>
              <a:t>dans</a:t>
            </a:r>
            <a:r>
              <a:rPr lang="en-US" sz="7200" dirty="0" smtClean="0"/>
              <a:t> la </a:t>
            </a:r>
            <a:r>
              <a:rPr lang="en-US" sz="7200" dirty="0" err="1" smtClean="0"/>
              <a:t>classe</a:t>
            </a:r>
            <a:r>
              <a:rPr lang="en-US" sz="7200" dirty="0" smtClean="0"/>
              <a:t>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031517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Maintenant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créez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/>
          <a:lstStyle/>
          <a:p>
            <a:r>
              <a:rPr lang="en-US" sz="1800" dirty="0" err="1" smtClean="0"/>
              <a:t>Créez</a:t>
            </a:r>
            <a:r>
              <a:rPr lang="en-US" sz="1800" dirty="0" smtClean="0"/>
              <a:t> des phrases </a:t>
            </a:r>
            <a:r>
              <a:rPr lang="en-US" sz="1800" dirty="0" err="1" smtClean="0"/>
              <a:t>complètes</a:t>
            </a:r>
            <a:endParaRPr lang="en-US" sz="1800" dirty="0" smtClean="0"/>
          </a:p>
          <a:p>
            <a:r>
              <a:rPr lang="en-US" dirty="0" smtClean="0"/>
              <a:t>Mon Prof</a:t>
            </a:r>
          </a:p>
          <a:p>
            <a:r>
              <a:rPr lang="en-US" dirty="0" smtClean="0"/>
              <a:t>Je</a:t>
            </a:r>
          </a:p>
          <a:p>
            <a:r>
              <a:rPr lang="en-US" dirty="0" err="1" smtClean="0"/>
              <a:t>Tu</a:t>
            </a:r>
            <a:endParaRPr lang="en-US" dirty="0" smtClean="0"/>
          </a:p>
          <a:p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copains</a:t>
            </a:r>
            <a:endParaRPr lang="en-US" dirty="0" smtClean="0"/>
          </a:p>
          <a:p>
            <a:r>
              <a:rPr lang="en-US" dirty="0" smtClean="0"/>
              <a:t>Nous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(ne) </a:t>
            </a:r>
            <a:r>
              <a:rPr lang="en-US" dirty="0" err="1" smtClean="0"/>
              <a:t>avoir</a:t>
            </a:r>
            <a:r>
              <a:rPr lang="en-US" dirty="0" smtClean="0"/>
              <a:t> (pas)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Ordinateur</a:t>
            </a:r>
            <a:endParaRPr lang="en-US" dirty="0" smtClean="0"/>
          </a:p>
          <a:p>
            <a:r>
              <a:rPr lang="en-US" dirty="0" smtClean="0"/>
              <a:t>Chaise</a:t>
            </a:r>
          </a:p>
          <a:p>
            <a:r>
              <a:rPr lang="en-US" dirty="0" err="1" smtClean="0"/>
              <a:t>Télévision</a:t>
            </a:r>
            <a:endParaRPr lang="en-US" dirty="0" smtClean="0"/>
          </a:p>
          <a:p>
            <a:r>
              <a:rPr lang="en-US" dirty="0" err="1" smtClean="0"/>
              <a:t>Lecteur</a:t>
            </a:r>
            <a:r>
              <a:rPr lang="en-US" dirty="0" smtClean="0"/>
              <a:t> de DVD</a:t>
            </a:r>
          </a:p>
          <a:p>
            <a:r>
              <a:rPr lang="en-US" dirty="0" smtClean="0"/>
              <a:t>Bureau</a:t>
            </a:r>
          </a:p>
          <a:p>
            <a:pPr marL="13716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57952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</TotalTime>
  <Words>229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Une un de des</vt:lpstr>
      <vt:lpstr>Avoir et le négatif</vt:lpstr>
      <vt:lpstr>Avoir     chantez!</vt:lpstr>
      <vt:lpstr>On Rappe!</vt:lpstr>
      <vt:lpstr>Mon copain et moi</vt:lpstr>
      <vt:lpstr>Écrivons la forme correcte.</vt:lpstr>
      <vt:lpstr>J’ai….</vt:lpstr>
      <vt:lpstr>Maintenant vous créez!</vt:lpstr>
    </vt:vector>
  </TitlesOfParts>
  <Company>BWSD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Setree, Amanda</dc:creator>
  <cp:lastModifiedBy>Setree, Amanda</cp:lastModifiedBy>
  <cp:revision>5</cp:revision>
  <dcterms:created xsi:type="dcterms:W3CDTF">2014-10-03T13:25:00Z</dcterms:created>
  <dcterms:modified xsi:type="dcterms:W3CDTF">2014-10-03T14:01:13Z</dcterms:modified>
</cp:coreProperties>
</file>